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9" r:id="rId4"/>
    <p:sldMasterId id="2147483810" r:id="rId5"/>
    <p:sldMasterId id="2147483750" r:id="rId6"/>
    <p:sldMasterId id="2147483860" r:id="rId7"/>
  </p:sldMasterIdLst>
  <p:notesMasterIdLst>
    <p:notesMasterId r:id="rId27"/>
  </p:notesMasterIdLst>
  <p:handoutMasterIdLst>
    <p:handoutMasterId r:id="rId28"/>
  </p:handoutMasterIdLst>
  <p:sldIdLst>
    <p:sldId id="373" r:id="rId8"/>
    <p:sldId id="2147327698" r:id="rId9"/>
    <p:sldId id="374" r:id="rId10"/>
    <p:sldId id="631" r:id="rId11"/>
    <p:sldId id="2147327704" r:id="rId12"/>
    <p:sldId id="2147327705" r:id="rId13"/>
    <p:sldId id="633" r:id="rId14"/>
    <p:sldId id="2147327708" r:id="rId15"/>
    <p:sldId id="2147327701" r:id="rId16"/>
    <p:sldId id="2147327702" r:id="rId17"/>
    <p:sldId id="376" r:id="rId18"/>
    <p:sldId id="383" r:id="rId19"/>
    <p:sldId id="2147327700" r:id="rId20"/>
    <p:sldId id="2147327699" r:id="rId21"/>
    <p:sldId id="2147327707" r:id="rId22"/>
    <p:sldId id="2147327706" r:id="rId23"/>
    <p:sldId id="2147327703" r:id="rId24"/>
    <p:sldId id="381" r:id="rId25"/>
    <p:sldId id="382" r:id="rId26"/>
  </p:sldIdLst>
  <p:sldSz cx="9144000" cy="5143500" type="screen16x9"/>
  <p:notesSz cx="6881813" cy="9296400"/>
  <p:defaultTextStyle>
    <a:defPPr>
      <a:defRPr lang="en-US"/>
    </a:defPPr>
    <a:lvl1pPr marL="0" algn="l" defTabSz="914310" rtl="0" eaLnBrk="1" latinLnBrk="0" hangingPunct="1">
      <a:defRPr sz="1800" kern="1200">
        <a:solidFill>
          <a:schemeClr val="tx1"/>
        </a:solidFill>
        <a:latin typeface="+mn-lt"/>
        <a:ea typeface="+mn-ea"/>
        <a:cs typeface="+mn-cs"/>
      </a:defRPr>
    </a:lvl1pPr>
    <a:lvl2pPr marL="457155"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6" algn="l" defTabSz="914310" rtl="0" eaLnBrk="1" latinLnBrk="0" hangingPunct="1">
      <a:defRPr sz="1800" kern="1200">
        <a:solidFill>
          <a:schemeClr val="tx1"/>
        </a:solidFill>
        <a:latin typeface="+mn-lt"/>
        <a:ea typeface="+mn-ea"/>
        <a:cs typeface="+mn-cs"/>
      </a:defRPr>
    </a:lvl4pPr>
    <a:lvl5pPr marL="1828622" algn="l" defTabSz="914310" rtl="0" eaLnBrk="1" latinLnBrk="0" hangingPunct="1">
      <a:defRPr sz="1800" kern="1200">
        <a:solidFill>
          <a:schemeClr val="tx1"/>
        </a:solidFill>
        <a:latin typeface="+mn-lt"/>
        <a:ea typeface="+mn-ea"/>
        <a:cs typeface="+mn-cs"/>
      </a:defRPr>
    </a:lvl5pPr>
    <a:lvl6pPr marL="2285777" algn="l" defTabSz="914310" rtl="0" eaLnBrk="1" latinLnBrk="0" hangingPunct="1">
      <a:defRPr sz="1800" kern="1200">
        <a:solidFill>
          <a:schemeClr val="tx1"/>
        </a:solidFill>
        <a:latin typeface="+mn-lt"/>
        <a:ea typeface="+mn-ea"/>
        <a:cs typeface="+mn-cs"/>
      </a:defRPr>
    </a:lvl6pPr>
    <a:lvl7pPr marL="2742932" algn="l" defTabSz="914310" rtl="0" eaLnBrk="1" latinLnBrk="0" hangingPunct="1">
      <a:defRPr sz="1800" kern="1200">
        <a:solidFill>
          <a:schemeClr val="tx1"/>
        </a:solidFill>
        <a:latin typeface="+mn-lt"/>
        <a:ea typeface="+mn-ea"/>
        <a:cs typeface="+mn-cs"/>
      </a:defRPr>
    </a:lvl7pPr>
    <a:lvl8pPr marL="3200087" algn="l" defTabSz="914310" rtl="0" eaLnBrk="1" latinLnBrk="0" hangingPunct="1">
      <a:defRPr sz="1800" kern="1200">
        <a:solidFill>
          <a:schemeClr val="tx1"/>
        </a:solidFill>
        <a:latin typeface="+mn-lt"/>
        <a:ea typeface="+mn-ea"/>
        <a:cs typeface="+mn-cs"/>
      </a:defRPr>
    </a:lvl8pPr>
    <a:lvl9pPr marL="3657243" algn="l" defTabSz="91431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016" userDrawn="1">
          <p15:clr>
            <a:srgbClr val="A4A3A4"/>
          </p15:clr>
        </p15:guide>
        <p15:guide id="4" pos="2880">
          <p15:clr>
            <a:srgbClr val="A4A3A4"/>
          </p15:clr>
        </p15:guide>
        <p15:guide id="5" pos="3744" userDrawn="1">
          <p15:clr>
            <a:srgbClr val="A4A3A4"/>
          </p15:clr>
        </p15:guide>
        <p15:guide id="6" pos="5304" userDrawn="1">
          <p15:clr>
            <a:srgbClr val="A4A3A4"/>
          </p15:clr>
        </p15:guide>
        <p15:guide id="7" pos="456" userDrawn="1">
          <p15:clr>
            <a:srgbClr val="A4A3A4"/>
          </p15:clr>
        </p15:guide>
        <p15:guide id="8" orient="horz" pos="162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B3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39" autoAdjust="0"/>
    <p:restoredTop sz="57697" autoAdjust="0"/>
  </p:normalViewPr>
  <p:slideViewPr>
    <p:cSldViewPr snapToGrid="0">
      <p:cViewPr varScale="1">
        <p:scale>
          <a:sx n="73" d="100"/>
          <a:sy n="73" d="100"/>
        </p:scale>
        <p:origin x="1978" y="62"/>
      </p:cViewPr>
      <p:guideLst>
        <p:guide pos="2016"/>
        <p:guide pos="2880"/>
        <p:guide pos="3744"/>
        <p:guide pos="5304"/>
        <p:guide pos="456"/>
        <p:guide orient="horz" pos="162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7" d="100"/>
          <a:sy n="97" d="100"/>
        </p:scale>
        <p:origin x="4328" y="200"/>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dgette Canham" userId="f9a9eb1f-7b13-4f37-8988-cfdd72b24fe3" providerId="ADAL" clId="{710F460F-A1E6-40F4-86AE-1FBA02434BCF}"/>
    <pc:docChg chg="modSld">
      <pc:chgData name="Bridgette Canham" userId="f9a9eb1f-7b13-4f37-8988-cfdd72b24fe3" providerId="ADAL" clId="{710F460F-A1E6-40F4-86AE-1FBA02434BCF}" dt="2025-05-14T10:00:02.224" v="0" actId="20577"/>
      <pc:docMkLst>
        <pc:docMk/>
      </pc:docMkLst>
      <pc:sldChg chg="modSp mod">
        <pc:chgData name="Bridgette Canham" userId="f9a9eb1f-7b13-4f37-8988-cfdd72b24fe3" providerId="ADAL" clId="{710F460F-A1E6-40F4-86AE-1FBA02434BCF}" dt="2025-05-14T10:00:02.224" v="0" actId="20577"/>
        <pc:sldMkLst>
          <pc:docMk/>
          <pc:sldMk cId="2760304453" sldId="374"/>
        </pc:sldMkLst>
        <pc:spChg chg="mod">
          <ac:chgData name="Bridgette Canham" userId="f9a9eb1f-7b13-4f37-8988-cfdd72b24fe3" providerId="ADAL" clId="{710F460F-A1E6-40F4-86AE-1FBA02434BCF}" dt="2025-05-14T10:00:02.224" v="0" actId="20577"/>
          <ac:spMkLst>
            <pc:docMk/>
            <pc:sldMk cId="2760304453" sldId="374"/>
            <ac:spMk id="12" creationId="{974D5173-1C38-A811-12A4-147F42D9061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8BAF0D5-E5A2-5E82-2089-B31C57D405DB}"/>
              </a:ext>
            </a:extLst>
          </p:cNvPr>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GB"/>
          </a:p>
        </p:txBody>
      </p:sp>
      <p:sp>
        <p:nvSpPr>
          <p:cNvPr id="3" name="Date Placeholder 2">
            <a:extLst>
              <a:ext uri="{FF2B5EF4-FFF2-40B4-BE49-F238E27FC236}">
                <a16:creationId xmlns:a16="http://schemas.microsoft.com/office/drawing/2014/main" id="{762BBDDB-45B5-4BDE-E83C-1922A79AF975}"/>
              </a:ext>
            </a:extLst>
          </p:cNvPr>
          <p:cNvSpPr>
            <a:spLocks noGrp="1"/>
          </p:cNvSpPr>
          <p:nvPr>
            <p:ph type="dt" sz="quarter" idx="1"/>
          </p:nvPr>
        </p:nvSpPr>
        <p:spPr>
          <a:xfrm>
            <a:off x="3898102" y="0"/>
            <a:ext cx="2982119" cy="466434"/>
          </a:xfrm>
          <a:prstGeom prst="rect">
            <a:avLst/>
          </a:prstGeom>
        </p:spPr>
        <p:txBody>
          <a:bodyPr vert="horz" lIns="92446" tIns="46223" rIns="92446" bIns="46223" rtlCol="0"/>
          <a:lstStyle>
            <a:lvl1pPr algn="r">
              <a:defRPr sz="1200"/>
            </a:lvl1pPr>
          </a:lstStyle>
          <a:p>
            <a:fld id="{53849858-8141-9548-B929-C53C04812304}" type="datetimeFigureOut">
              <a:rPr lang="en-GB" smtClean="0"/>
              <a:t>14/05/2025</a:t>
            </a:fld>
            <a:endParaRPr lang="en-GB"/>
          </a:p>
        </p:txBody>
      </p:sp>
      <p:sp>
        <p:nvSpPr>
          <p:cNvPr id="4" name="Footer Placeholder 3">
            <a:extLst>
              <a:ext uri="{FF2B5EF4-FFF2-40B4-BE49-F238E27FC236}">
                <a16:creationId xmlns:a16="http://schemas.microsoft.com/office/drawing/2014/main" id="{7D654110-7B5C-E3CC-E56D-1C57E8F7CB5B}"/>
              </a:ext>
            </a:extLst>
          </p:cNvPr>
          <p:cNvSpPr>
            <a:spLocks noGrp="1"/>
          </p:cNvSpPr>
          <p:nvPr>
            <p:ph type="ftr" sz="quarter" idx="2"/>
          </p:nvPr>
        </p:nvSpPr>
        <p:spPr>
          <a:xfrm>
            <a:off x="0" y="8829967"/>
            <a:ext cx="2982119" cy="466433"/>
          </a:xfrm>
          <a:prstGeom prst="rect">
            <a:avLst/>
          </a:prstGeom>
        </p:spPr>
        <p:txBody>
          <a:bodyPr vert="horz" lIns="92446" tIns="46223" rIns="92446" bIns="46223"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0E3C3BF-933D-B482-A69E-C5862675C71C}"/>
              </a:ext>
            </a:extLst>
          </p:cNvPr>
          <p:cNvSpPr>
            <a:spLocks noGrp="1"/>
          </p:cNvSpPr>
          <p:nvPr>
            <p:ph type="sldNum" sz="quarter" idx="3"/>
          </p:nvPr>
        </p:nvSpPr>
        <p:spPr>
          <a:xfrm>
            <a:off x="3898102" y="8829967"/>
            <a:ext cx="2982119" cy="466433"/>
          </a:xfrm>
          <a:prstGeom prst="rect">
            <a:avLst/>
          </a:prstGeom>
        </p:spPr>
        <p:txBody>
          <a:bodyPr vert="horz" lIns="92446" tIns="46223" rIns="92446" bIns="46223" rtlCol="0" anchor="b"/>
          <a:lstStyle>
            <a:lvl1pPr algn="r">
              <a:defRPr sz="1200"/>
            </a:lvl1pPr>
          </a:lstStyle>
          <a:p>
            <a:fld id="{6396DC71-DE93-0B4E-AE61-B9A66D938FE2}" type="slidenum">
              <a:rPr lang="en-GB" smtClean="0"/>
              <a:t>‹#›</a:t>
            </a:fld>
            <a:endParaRPr lang="en-GB"/>
          </a:p>
        </p:txBody>
      </p:sp>
    </p:spTree>
    <p:extLst>
      <p:ext uri="{BB962C8B-B14F-4D97-AF65-F5344CB8AC3E}">
        <p14:creationId xmlns:p14="http://schemas.microsoft.com/office/powerpoint/2010/main" val="4090960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GB"/>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14981F23-20C3-7647-B336-AD4B52A5A78D}" type="datetimeFigureOut">
              <a:rPr lang="en-GB" smtClean="0"/>
              <a:t>14/05/2025</a:t>
            </a:fld>
            <a:endParaRPr lang="en-GB"/>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46" tIns="46223" rIns="92446" bIns="46223" rtlCol="0" anchor="ctr"/>
          <a:lstStyle/>
          <a:p>
            <a:endParaRPr lang="en-GB"/>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GB"/>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0B2B8EAE-8016-F64B-92C7-66E7338ADE9F}" type="slidenum">
              <a:rPr lang="en-GB" smtClean="0"/>
              <a:t>‹#›</a:t>
            </a:fld>
            <a:endParaRPr lang="en-GB"/>
          </a:p>
        </p:txBody>
      </p:sp>
    </p:spTree>
    <p:extLst>
      <p:ext uri="{BB962C8B-B14F-4D97-AF65-F5344CB8AC3E}">
        <p14:creationId xmlns:p14="http://schemas.microsoft.com/office/powerpoint/2010/main" val="1025752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0B2B8EAE-8016-F64B-92C7-66E7338ADE9F}" type="slidenum">
              <a:rPr lang="en-GB" smtClean="0"/>
              <a:t>1</a:t>
            </a:fld>
            <a:endParaRPr lang="en-GB"/>
          </a:p>
        </p:txBody>
      </p:sp>
    </p:spTree>
    <p:extLst>
      <p:ext uri="{BB962C8B-B14F-4D97-AF65-F5344CB8AC3E}">
        <p14:creationId xmlns:p14="http://schemas.microsoft.com/office/powerpoint/2010/main" val="3907704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0B2B8EAE-8016-F64B-92C7-66E7338ADE9F}" type="slidenum">
              <a:rPr lang="en-GB" smtClean="0"/>
              <a:t>11</a:t>
            </a:fld>
            <a:endParaRPr lang="en-GB"/>
          </a:p>
        </p:txBody>
      </p:sp>
    </p:spTree>
    <p:extLst>
      <p:ext uri="{BB962C8B-B14F-4D97-AF65-F5344CB8AC3E}">
        <p14:creationId xmlns:p14="http://schemas.microsoft.com/office/powerpoint/2010/main" val="3549806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https://youtu.be/W_vl95</a:t>
            </a:r>
          </a:p>
          <a:p>
            <a:r>
              <a:rPr lang="en-US" dirty="0"/>
              <a:t> I always stress in the various workshops that GS1 is the language, but the solution in itself and the hardware, are not provided by GS1. The GS1 traceability system provides additional tools but will never prevent counterfeit in itself, GS1 only makes its detection easier</a:t>
            </a:r>
            <a:endParaRPr lang="fr-FR" dirty="0"/>
          </a:p>
        </p:txBody>
      </p:sp>
      <p:sp>
        <p:nvSpPr>
          <p:cNvPr id="4" name="Slide Number Placeholder 3"/>
          <p:cNvSpPr>
            <a:spLocks noGrp="1"/>
          </p:cNvSpPr>
          <p:nvPr>
            <p:ph type="sldNum" sz="quarter" idx="5"/>
          </p:nvPr>
        </p:nvSpPr>
        <p:spPr/>
        <p:txBody>
          <a:bodyPr/>
          <a:lstStyle/>
          <a:p>
            <a:fld id="{0B2B8EAE-8016-F64B-92C7-66E7338ADE9F}" type="slidenum">
              <a:rPr lang="en-GB" smtClean="0"/>
              <a:t>12</a:t>
            </a:fld>
            <a:endParaRPr lang="en-GB"/>
          </a:p>
        </p:txBody>
      </p:sp>
    </p:spTree>
    <p:extLst>
      <p:ext uri="{BB962C8B-B14F-4D97-AF65-F5344CB8AC3E}">
        <p14:creationId xmlns:p14="http://schemas.microsoft.com/office/powerpoint/2010/main" val="1210382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0B2B8EAE-8016-F64B-92C7-66E7338ADE9F}" type="slidenum">
              <a:rPr lang="en-GB" smtClean="0"/>
              <a:t>13</a:t>
            </a:fld>
            <a:endParaRPr lang="en-GB"/>
          </a:p>
        </p:txBody>
      </p:sp>
    </p:spTree>
    <p:extLst>
      <p:ext uri="{BB962C8B-B14F-4D97-AF65-F5344CB8AC3E}">
        <p14:creationId xmlns:p14="http://schemas.microsoft.com/office/powerpoint/2010/main" val="96445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0B2B8EAE-8016-F64B-92C7-66E7338ADE9F}" type="slidenum">
              <a:rPr lang="en-GB" smtClean="0"/>
              <a:t>14</a:t>
            </a:fld>
            <a:endParaRPr lang="en-GB"/>
          </a:p>
        </p:txBody>
      </p:sp>
    </p:spTree>
    <p:extLst>
      <p:ext uri="{BB962C8B-B14F-4D97-AF65-F5344CB8AC3E}">
        <p14:creationId xmlns:p14="http://schemas.microsoft.com/office/powerpoint/2010/main" val="2041826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0B2B8EAE-8016-F64B-92C7-66E7338ADE9F}" type="slidenum">
              <a:rPr lang="en-GB" smtClean="0"/>
              <a:t>15</a:t>
            </a:fld>
            <a:endParaRPr lang="en-GB"/>
          </a:p>
        </p:txBody>
      </p:sp>
    </p:spTree>
    <p:extLst>
      <p:ext uri="{BB962C8B-B14F-4D97-AF65-F5344CB8AC3E}">
        <p14:creationId xmlns:p14="http://schemas.microsoft.com/office/powerpoint/2010/main" val="905605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0B2B8EAE-8016-F64B-92C7-66E7338ADE9F}" type="slidenum">
              <a:rPr lang="en-GB" smtClean="0"/>
              <a:t>16</a:t>
            </a:fld>
            <a:endParaRPr lang="en-GB"/>
          </a:p>
        </p:txBody>
      </p:sp>
    </p:spTree>
    <p:extLst>
      <p:ext uri="{BB962C8B-B14F-4D97-AF65-F5344CB8AC3E}">
        <p14:creationId xmlns:p14="http://schemas.microsoft.com/office/powerpoint/2010/main" val="3072526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0B2B8EAE-8016-F64B-92C7-66E7338ADE9F}" type="slidenum">
              <a:rPr lang="en-GB" smtClean="0"/>
              <a:t>17</a:t>
            </a:fld>
            <a:endParaRPr lang="en-GB"/>
          </a:p>
        </p:txBody>
      </p:sp>
    </p:spTree>
    <p:extLst>
      <p:ext uri="{BB962C8B-B14F-4D97-AF65-F5344CB8AC3E}">
        <p14:creationId xmlns:p14="http://schemas.microsoft.com/office/powerpoint/2010/main" val="1031180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0B2B8EAE-8016-F64B-92C7-66E7338ADE9F}" type="slidenum">
              <a:rPr lang="en-GB" smtClean="0"/>
              <a:t>18</a:t>
            </a:fld>
            <a:endParaRPr lang="en-GB"/>
          </a:p>
        </p:txBody>
      </p:sp>
    </p:spTree>
    <p:extLst>
      <p:ext uri="{BB962C8B-B14F-4D97-AF65-F5344CB8AC3E}">
        <p14:creationId xmlns:p14="http://schemas.microsoft.com/office/powerpoint/2010/main" val="2808995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0B2B8EAE-8016-F64B-92C7-66E7338ADE9F}" type="slidenum">
              <a:rPr lang="en-GB" smtClean="0"/>
              <a:t>19</a:t>
            </a:fld>
            <a:endParaRPr lang="en-GB"/>
          </a:p>
        </p:txBody>
      </p:sp>
    </p:spTree>
    <p:extLst>
      <p:ext uri="{BB962C8B-B14F-4D97-AF65-F5344CB8AC3E}">
        <p14:creationId xmlns:p14="http://schemas.microsoft.com/office/powerpoint/2010/main" val="2551035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367">
              <a:defRPr/>
            </a:pPr>
            <a:fld id="{0B2B8EAE-8016-F64B-92C7-66E7338ADE9F}" type="slidenum">
              <a:rPr lang="en-GB">
                <a:solidFill>
                  <a:prstClr val="black"/>
                </a:solidFill>
                <a:latin typeface="Calibri" panose="020F0502020204030204"/>
              </a:rPr>
              <a:pPr defTabSz="924367">
                <a:defRPr/>
              </a:pPr>
              <a:t>2</a:t>
            </a:fld>
            <a:endParaRPr lang="en-GB">
              <a:solidFill>
                <a:prstClr val="black"/>
              </a:solidFill>
              <a:latin typeface="Calibri" panose="020F0502020204030204"/>
            </a:endParaRPr>
          </a:p>
        </p:txBody>
      </p:sp>
    </p:spTree>
    <p:extLst>
      <p:ext uri="{BB962C8B-B14F-4D97-AF65-F5344CB8AC3E}">
        <p14:creationId xmlns:p14="http://schemas.microsoft.com/office/powerpoint/2010/main" val="1281805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Aptos" panose="020B0004020202020204" pitchFamily="34" charset="0"/>
                <a:ea typeface="Aptos" panose="020B0004020202020204" pitchFamily="34" charset="0"/>
                <a:cs typeface="Aptos" panose="020B0004020202020204" pitchFamily="34" charset="0"/>
              </a:rPr>
              <a:t>The Counterfeit Goods Act is a crucial piece of legislation aimed at protecting consumers from the harmful and misleading trade in counterfeit goods. Counterfeit goods always bear trade marks registered with the CIPC, misleading consumers into believing they are purchasing genuine products. While the majority of confiscated counterfeit items tend to be clothing and footwear, there is a growing concern about counterfeit consumer goods, such as food and beverages, which pose significant risks to public health and safety. These items, when consumed, can directly affect our well-being, highlighting the urgency of effective enforcement.  Found in our markets placed are mostly yeast , sanatory products and alcoholic beverages.   </a:t>
            </a:r>
            <a:endParaRPr lang="en-ZA" sz="1800" dirty="0">
              <a:latin typeface="Aptos" panose="020B0004020202020204" pitchFamily="34" charset="0"/>
              <a:ea typeface="Aptos" panose="020B0004020202020204" pitchFamily="34" charset="0"/>
              <a:cs typeface="Aptos" panose="020B0004020202020204" pitchFamily="34" charset="0"/>
            </a:endParaRPr>
          </a:p>
          <a:p>
            <a:r>
              <a:rPr lang="en-US" sz="1800" dirty="0">
                <a:latin typeface="Aptos" panose="020B0004020202020204" pitchFamily="34" charset="0"/>
                <a:ea typeface="Aptos" panose="020B0004020202020204" pitchFamily="34" charset="0"/>
                <a:cs typeface="Aptos" panose="020B0004020202020204" pitchFamily="34" charset="0"/>
              </a:rPr>
              <a:t> </a:t>
            </a:r>
            <a:endParaRPr lang="en-ZA" sz="1800" dirty="0">
              <a:latin typeface="Aptos" panose="020B0004020202020204" pitchFamily="34" charset="0"/>
              <a:ea typeface="Aptos" panose="020B0004020202020204" pitchFamily="34" charset="0"/>
              <a:cs typeface="Aptos" panose="020B0004020202020204" pitchFamily="34" charset="0"/>
            </a:endParaRPr>
          </a:p>
          <a:p>
            <a:r>
              <a:rPr lang="en-US" sz="1800" dirty="0">
                <a:latin typeface="Aptos" panose="020B0004020202020204" pitchFamily="34" charset="0"/>
                <a:ea typeface="Aptos" panose="020B0004020202020204" pitchFamily="34" charset="0"/>
                <a:cs typeface="Aptos" panose="020B0004020202020204" pitchFamily="34" charset="0"/>
              </a:rPr>
              <a:t>Enforcement is currently carried out through a multi-agency task team, adopting a multidisciplinary approach to address the complex challenges of counterfeiting. Agencies such as the National Consumer Commission (NCC) the NRCS, SAPS,  SARS  Department of Home Affairs SAHPRA, ICASA and municipal authorities collaborate to address various contraventions, from violations of the Counterfeit Goods Act to municipal by-law infractions and each one their own laws. The National Anti-Counterfeiting Task Team (NACTT), recently appointed by SAPS, typically takes the lead in operations with CIPC providing extensive strategic direction, with a focus on building capacity and training in the area of IP Law enforcement. With their manpower and resources, SAPS plays a critical role in providing security and facilitating access for other agencies to perform their duties effectively.</a:t>
            </a:r>
            <a:endParaRPr lang="en-ZA" sz="1800" dirty="0">
              <a:latin typeface="Aptos" panose="020B0004020202020204" pitchFamily="34" charset="0"/>
              <a:ea typeface="Aptos" panose="020B0004020202020204" pitchFamily="34" charset="0"/>
              <a:cs typeface="Aptos" panose="020B0004020202020204" pitchFamily="34" charset="0"/>
            </a:endParaRPr>
          </a:p>
          <a:p>
            <a:r>
              <a:rPr lang="en-US" sz="1800" dirty="0">
                <a:latin typeface="Aptos" panose="020B0004020202020204" pitchFamily="34" charset="0"/>
                <a:ea typeface="Aptos" panose="020B0004020202020204" pitchFamily="34" charset="0"/>
                <a:cs typeface="Aptos" panose="020B0004020202020204" pitchFamily="34" charset="0"/>
              </a:rPr>
              <a:t> </a:t>
            </a:r>
            <a:endParaRPr lang="en-ZA" sz="1800" dirty="0">
              <a:latin typeface="Aptos" panose="020B0004020202020204" pitchFamily="34" charset="0"/>
              <a:ea typeface="Aptos" panose="020B0004020202020204" pitchFamily="34" charset="0"/>
              <a:cs typeface="Aptos" panose="020B0004020202020204" pitchFamily="34" charset="0"/>
            </a:endParaRPr>
          </a:p>
          <a:p>
            <a:r>
              <a:rPr lang="en-US" sz="1800" dirty="0">
                <a:latin typeface="Aptos" panose="020B0004020202020204" pitchFamily="34" charset="0"/>
                <a:ea typeface="Aptos" panose="020B0004020202020204" pitchFamily="34" charset="0"/>
                <a:cs typeface="Aptos" panose="020B0004020202020204" pitchFamily="34" charset="0"/>
              </a:rPr>
              <a:t>An alarming trend has emerged in recent months : nearly 99% of suspects apprehended for dealing in counterfeit goods are foreign nationals, often holding only asylum-seeking permits. Compounding this issue is the disturbing rise of local manufacturing operations producing counterfeit goods, adding a new layer of complexity to enforcement efforts.</a:t>
            </a:r>
            <a:endParaRPr lang="en-ZA" sz="1800" dirty="0">
              <a:latin typeface="Aptos" panose="020B0004020202020204" pitchFamily="34" charset="0"/>
              <a:ea typeface="Aptos" panose="020B0004020202020204" pitchFamily="34" charset="0"/>
              <a:cs typeface="Aptos" panose="020B0004020202020204" pitchFamily="34" charset="0"/>
            </a:endParaRPr>
          </a:p>
          <a:p>
            <a:r>
              <a:rPr lang="en-US" sz="1800" dirty="0">
                <a:latin typeface="Aptos" panose="020B0004020202020204" pitchFamily="34" charset="0"/>
                <a:ea typeface="Aptos" panose="020B0004020202020204" pitchFamily="34" charset="0"/>
                <a:cs typeface="Aptos" panose="020B0004020202020204" pitchFamily="34" charset="0"/>
              </a:rPr>
              <a:t> </a:t>
            </a:r>
            <a:endParaRPr lang="en-ZA" sz="1800" dirty="0">
              <a:latin typeface="Aptos" panose="020B0004020202020204" pitchFamily="34" charset="0"/>
              <a:ea typeface="Aptos" panose="020B0004020202020204" pitchFamily="34" charset="0"/>
              <a:cs typeface="Aptos" panose="020B0004020202020204" pitchFamily="34" charset="0"/>
            </a:endParaRPr>
          </a:p>
          <a:p>
            <a:r>
              <a:rPr lang="en-US" sz="1800" dirty="0">
                <a:latin typeface="Aptos" panose="020B0004020202020204" pitchFamily="34" charset="0"/>
                <a:ea typeface="Aptos" panose="020B0004020202020204" pitchFamily="34" charset="0"/>
                <a:cs typeface="Aptos" panose="020B0004020202020204" pitchFamily="34" charset="0"/>
              </a:rPr>
              <a:t>To strengthen enforcement and enhance coordination, there is a need to centralize the task team’s operations by creating a unified structure, akin to the Enforcement Coordinator model used in the United States. Such a model would involve task team members from various agencies working together in a single office, enabling more streamlined communication, collective decision-making, and more efficient enforcement of legislative requirements. This approach mirrors the successful implementation of the "Twin Peaks" model in South Africa’s financial sector, which brought together regulators under a unified framework to tackle complex financial sector challenges.</a:t>
            </a:r>
            <a:endParaRPr lang="en-ZA" sz="1800" dirty="0">
              <a:latin typeface="Aptos" panose="020B0004020202020204" pitchFamily="34" charset="0"/>
              <a:ea typeface="Aptos" panose="020B0004020202020204" pitchFamily="34" charset="0"/>
              <a:cs typeface="Aptos" panose="020B0004020202020204" pitchFamily="34" charset="0"/>
            </a:endParaRPr>
          </a:p>
          <a:p>
            <a:r>
              <a:rPr lang="en-US" sz="1800" dirty="0">
                <a:latin typeface="Aptos" panose="020B0004020202020204" pitchFamily="34" charset="0"/>
                <a:ea typeface="Aptos" panose="020B0004020202020204" pitchFamily="34" charset="0"/>
                <a:cs typeface="Aptos" panose="020B0004020202020204" pitchFamily="34" charset="0"/>
              </a:rPr>
              <a:t> </a:t>
            </a:r>
            <a:endParaRPr lang="en-ZA" sz="1800" dirty="0">
              <a:latin typeface="Aptos" panose="020B0004020202020204" pitchFamily="34" charset="0"/>
              <a:ea typeface="Aptos" panose="020B0004020202020204" pitchFamily="34" charset="0"/>
              <a:cs typeface="Aptos" panose="020B0004020202020204" pitchFamily="34" charset="0"/>
            </a:endParaRPr>
          </a:p>
          <a:p>
            <a:r>
              <a:rPr lang="en-US" sz="1800" dirty="0">
                <a:latin typeface="Aptos" panose="020B0004020202020204" pitchFamily="34" charset="0"/>
                <a:ea typeface="Aptos" panose="020B0004020202020204" pitchFamily="34" charset="0"/>
                <a:cs typeface="Aptos" panose="020B0004020202020204" pitchFamily="34" charset="0"/>
              </a:rPr>
              <a:t>Included is a draft plan for your input and consideration and to incorporate into the existing  structures and plans that you are working on. Do not hesitate to reach out should you require any further input.  </a:t>
            </a:r>
            <a:endParaRPr lang="en-ZA" sz="1800" dirty="0">
              <a:latin typeface="Aptos" panose="020B0004020202020204" pitchFamily="34" charset="0"/>
              <a:ea typeface="Aptos" panose="020B0004020202020204" pitchFamily="34" charset="0"/>
              <a:cs typeface="Aptos" panose="020B0004020202020204" pitchFamily="34" charset="0"/>
            </a:endParaRPr>
          </a:p>
          <a:p>
            <a:r>
              <a:rPr lang="en-US" sz="1800" dirty="0">
                <a:latin typeface="Aptos" panose="020B0004020202020204" pitchFamily="34" charset="0"/>
                <a:ea typeface="Aptos" panose="020B0004020202020204" pitchFamily="34" charset="0"/>
                <a:cs typeface="Aptos" panose="020B0004020202020204" pitchFamily="34" charset="0"/>
              </a:rPr>
              <a:t> </a:t>
            </a:r>
            <a:endParaRPr lang="en-ZA" sz="1800" dirty="0">
              <a:latin typeface="Aptos" panose="020B0004020202020204" pitchFamily="34" charset="0"/>
              <a:ea typeface="Aptos" panose="020B0004020202020204" pitchFamily="34" charset="0"/>
              <a:cs typeface="Aptos" panose="020B0004020202020204" pitchFamily="34" charset="0"/>
            </a:endParaRPr>
          </a:p>
          <a:p>
            <a:endParaRPr lang="fr-FR" dirty="0"/>
          </a:p>
        </p:txBody>
      </p:sp>
      <p:sp>
        <p:nvSpPr>
          <p:cNvPr id="4" name="Slide Number Placeholder 3"/>
          <p:cNvSpPr>
            <a:spLocks noGrp="1"/>
          </p:cNvSpPr>
          <p:nvPr>
            <p:ph type="sldNum" sz="quarter" idx="5"/>
          </p:nvPr>
        </p:nvSpPr>
        <p:spPr/>
        <p:txBody>
          <a:bodyPr/>
          <a:lstStyle/>
          <a:p>
            <a:fld id="{0B2B8EAE-8016-F64B-92C7-66E7338ADE9F}" type="slidenum">
              <a:rPr lang="en-GB" smtClean="0"/>
              <a:t>3</a:t>
            </a:fld>
            <a:endParaRPr lang="en-GB"/>
          </a:p>
        </p:txBody>
      </p:sp>
    </p:spTree>
    <p:extLst>
      <p:ext uri="{BB962C8B-B14F-4D97-AF65-F5344CB8AC3E}">
        <p14:creationId xmlns:p14="http://schemas.microsoft.com/office/powerpoint/2010/main" val="2971260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0B2B8EAE-8016-F64B-92C7-66E7338ADE9F}" type="slidenum">
              <a:rPr lang="en-GB" smtClean="0"/>
              <a:t>4</a:t>
            </a:fld>
            <a:endParaRPr lang="en-GB"/>
          </a:p>
        </p:txBody>
      </p:sp>
    </p:spTree>
    <p:extLst>
      <p:ext uri="{BB962C8B-B14F-4D97-AF65-F5344CB8AC3E}">
        <p14:creationId xmlns:p14="http://schemas.microsoft.com/office/powerpoint/2010/main" val="2996049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0B2B8EAE-8016-F64B-92C7-66E7338ADE9F}" type="slidenum">
              <a:rPr lang="en-GB" smtClean="0"/>
              <a:t>5</a:t>
            </a:fld>
            <a:endParaRPr lang="en-GB"/>
          </a:p>
        </p:txBody>
      </p:sp>
    </p:spTree>
    <p:extLst>
      <p:ext uri="{BB962C8B-B14F-4D97-AF65-F5344CB8AC3E}">
        <p14:creationId xmlns:p14="http://schemas.microsoft.com/office/powerpoint/2010/main" val="1996339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0B2B8EAE-8016-F64B-92C7-66E7338ADE9F}" type="slidenum">
              <a:rPr lang="en-GB" smtClean="0"/>
              <a:t>6</a:t>
            </a:fld>
            <a:endParaRPr lang="en-GB"/>
          </a:p>
        </p:txBody>
      </p:sp>
    </p:spTree>
    <p:extLst>
      <p:ext uri="{BB962C8B-B14F-4D97-AF65-F5344CB8AC3E}">
        <p14:creationId xmlns:p14="http://schemas.microsoft.com/office/powerpoint/2010/main" val="305386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0B2B8EAE-8016-F64B-92C7-66E7338ADE9F}" type="slidenum">
              <a:rPr lang="en-GB" smtClean="0"/>
              <a:t>7</a:t>
            </a:fld>
            <a:endParaRPr lang="en-GB"/>
          </a:p>
        </p:txBody>
      </p:sp>
    </p:spTree>
    <p:extLst>
      <p:ext uri="{BB962C8B-B14F-4D97-AF65-F5344CB8AC3E}">
        <p14:creationId xmlns:p14="http://schemas.microsoft.com/office/powerpoint/2010/main" val="3561760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0B2B8EAE-8016-F64B-92C7-66E7338ADE9F}" type="slidenum">
              <a:rPr lang="en-GB" smtClean="0"/>
              <a:t>9</a:t>
            </a:fld>
            <a:endParaRPr lang="en-GB"/>
          </a:p>
        </p:txBody>
      </p:sp>
    </p:spTree>
    <p:extLst>
      <p:ext uri="{BB962C8B-B14F-4D97-AF65-F5344CB8AC3E}">
        <p14:creationId xmlns:p14="http://schemas.microsoft.com/office/powerpoint/2010/main" val="2370662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0B2B8EAE-8016-F64B-92C7-66E7338ADE9F}" type="slidenum">
              <a:rPr lang="en-GB" smtClean="0"/>
              <a:t>10</a:t>
            </a:fld>
            <a:endParaRPr lang="en-GB"/>
          </a:p>
        </p:txBody>
      </p:sp>
    </p:spTree>
    <p:extLst>
      <p:ext uri="{BB962C8B-B14F-4D97-AF65-F5344CB8AC3E}">
        <p14:creationId xmlns:p14="http://schemas.microsoft.com/office/powerpoint/2010/main" val="26710780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dd a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59DC13B7-AFCA-9BA4-ADAA-7587395268C3}"/>
              </a:ext>
            </a:extLst>
          </p:cNvPr>
          <p:cNvSpPr>
            <a:spLocks noGrp="1"/>
          </p:cNvSpPr>
          <p:nvPr>
            <p:ph type="pic" sz="quarter" idx="16" hasCustomPrompt="1"/>
          </p:nvPr>
        </p:nvSpPr>
        <p:spPr>
          <a:xfrm>
            <a:off x="4646746" y="1622848"/>
            <a:ext cx="4505976" cy="3529382"/>
          </a:xfrm>
          <a:custGeom>
            <a:avLst/>
            <a:gdLst>
              <a:gd name="connsiteX0" fmla="*/ 0 w 4115581"/>
              <a:gd name="connsiteY0" fmla="*/ 0 h 4073007"/>
              <a:gd name="connsiteX1" fmla="*/ 4115581 w 4115581"/>
              <a:gd name="connsiteY1" fmla="*/ 0 h 4073007"/>
              <a:gd name="connsiteX2" fmla="*/ 4115581 w 4115581"/>
              <a:gd name="connsiteY2" fmla="*/ 4073007 h 4073007"/>
              <a:gd name="connsiteX3" fmla="*/ 0 w 4115581"/>
              <a:gd name="connsiteY3" fmla="*/ 4073007 h 4073007"/>
              <a:gd name="connsiteX4" fmla="*/ 0 w 4115581"/>
              <a:gd name="connsiteY4" fmla="*/ 0 h 4073007"/>
              <a:gd name="connsiteX0" fmla="*/ 429846 w 4545427"/>
              <a:gd name="connsiteY0" fmla="*/ 0 h 4073007"/>
              <a:gd name="connsiteX1" fmla="*/ 4545427 w 4545427"/>
              <a:gd name="connsiteY1" fmla="*/ 0 h 4073007"/>
              <a:gd name="connsiteX2" fmla="*/ 4545427 w 4545427"/>
              <a:gd name="connsiteY2" fmla="*/ 4073007 h 4073007"/>
              <a:gd name="connsiteX3" fmla="*/ 429846 w 4545427"/>
              <a:gd name="connsiteY3" fmla="*/ 4073007 h 4073007"/>
              <a:gd name="connsiteX4" fmla="*/ 429846 w 4545427"/>
              <a:gd name="connsiteY4" fmla="*/ 0 h 4073007"/>
              <a:gd name="connsiteX0" fmla="*/ 563853 w 4679434"/>
              <a:gd name="connsiteY0" fmla="*/ 0 h 4073007"/>
              <a:gd name="connsiteX1" fmla="*/ 4679434 w 4679434"/>
              <a:gd name="connsiteY1" fmla="*/ 0 h 4073007"/>
              <a:gd name="connsiteX2" fmla="*/ 4679434 w 4679434"/>
              <a:gd name="connsiteY2" fmla="*/ 4073007 h 4073007"/>
              <a:gd name="connsiteX3" fmla="*/ 563853 w 4679434"/>
              <a:gd name="connsiteY3" fmla="*/ 4073007 h 4073007"/>
              <a:gd name="connsiteX4" fmla="*/ 563853 w 4679434"/>
              <a:gd name="connsiteY4" fmla="*/ 0 h 4073007"/>
              <a:gd name="connsiteX0" fmla="*/ 570773 w 4668769"/>
              <a:gd name="connsiteY0" fmla="*/ 0 h 4081799"/>
              <a:gd name="connsiteX1" fmla="*/ 4668769 w 4668769"/>
              <a:gd name="connsiteY1" fmla="*/ 8792 h 4081799"/>
              <a:gd name="connsiteX2" fmla="*/ 4668769 w 4668769"/>
              <a:gd name="connsiteY2" fmla="*/ 4081799 h 4081799"/>
              <a:gd name="connsiteX3" fmla="*/ 553188 w 4668769"/>
              <a:gd name="connsiteY3" fmla="*/ 4081799 h 4081799"/>
              <a:gd name="connsiteX4" fmla="*/ 570773 w 4668769"/>
              <a:gd name="connsiteY4" fmla="*/ 0 h 4081799"/>
              <a:gd name="connsiteX0" fmla="*/ 570773 w 4677561"/>
              <a:gd name="connsiteY0" fmla="*/ 1 h 4081800"/>
              <a:gd name="connsiteX1" fmla="*/ 4677561 w 4677561"/>
              <a:gd name="connsiteY1" fmla="*/ 0 h 4081800"/>
              <a:gd name="connsiteX2" fmla="*/ 4668769 w 4677561"/>
              <a:gd name="connsiteY2" fmla="*/ 4081800 h 4081800"/>
              <a:gd name="connsiteX3" fmla="*/ 553188 w 4677561"/>
              <a:gd name="connsiteY3" fmla="*/ 4081800 h 4081800"/>
              <a:gd name="connsiteX4" fmla="*/ 570773 w 4677561"/>
              <a:gd name="connsiteY4" fmla="*/ 1 h 4081800"/>
              <a:gd name="connsiteX0" fmla="*/ 599816 w 4706604"/>
              <a:gd name="connsiteY0" fmla="*/ 1 h 4081800"/>
              <a:gd name="connsiteX1" fmla="*/ 4706604 w 4706604"/>
              <a:gd name="connsiteY1" fmla="*/ 0 h 4081800"/>
              <a:gd name="connsiteX2" fmla="*/ 4697812 w 4706604"/>
              <a:gd name="connsiteY2" fmla="*/ 4081800 h 4081800"/>
              <a:gd name="connsiteX3" fmla="*/ 511892 w 4706604"/>
              <a:gd name="connsiteY3" fmla="*/ 3659769 h 4081800"/>
              <a:gd name="connsiteX4" fmla="*/ 599816 w 4706604"/>
              <a:gd name="connsiteY4" fmla="*/ 1 h 4081800"/>
              <a:gd name="connsiteX0" fmla="*/ 599816 w 4706604"/>
              <a:gd name="connsiteY0" fmla="*/ 1 h 3659769"/>
              <a:gd name="connsiteX1" fmla="*/ 4706604 w 4706604"/>
              <a:gd name="connsiteY1" fmla="*/ 0 h 3659769"/>
              <a:gd name="connsiteX2" fmla="*/ 4645059 w 4706604"/>
              <a:gd name="connsiteY2" fmla="*/ 3624600 h 3659769"/>
              <a:gd name="connsiteX3" fmla="*/ 511892 w 4706604"/>
              <a:gd name="connsiteY3" fmla="*/ 3659769 h 3659769"/>
              <a:gd name="connsiteX4" fmla="*/ 599816 w 4706604"/>
              <a:gd name="connsiteY4" fmla="*/ 1 h 3659769"/>
              <a:gd name="connsiteX0" fmla="*/ 599816 w 4707450"/>
              <a:gd name="connsiteY0" fmla="*/ 1 h 3659769"/>
              <a:gd name="connsiteX1" fmla="*/ 4706604 w 4707450"/>
              <a:gd name="connsiteY1" fmla="*/ 0 h 3659769"/>
              <a:gd name="connsiteX2" fmla="*/ 4706605 w 4707450"/>
              <a:gd name="connsiteY2" fmla="*/ 3650977 h 3659769"/>
              <a:gd name="connsiteX3" fmla="*/ 511892 w 4707450"/>
              <a:gd name="connsiteY3" fmla="*/ 3659769 h 3659769"/>
              <a:gd name="connsiteX4" fmla="*/ 599816 w 4707450"/>
              <a:gd name="connsiteY4" fmla="*/ 1 h 3659769"/>
              <a:gd name="connsiteX0" fmla="*/ 634214 w 4741848"/>
              <a:gd name="connsiteY0" fmla="*/ 1 h 3668316"/>
              <a:gd name="connsiteX1" fmla="*/ 4741002 w 4741848"/>
              <a:gd name="connsiteY1" fmla="*/ 0 h 3668316"/>
              <a:gd name="connsiteX2" fmla="*/ 4741003 w 4741848"/>
              <a:gd name="connsiteY2" fmla="*/ 3650977 h 3668316"/>
              <a:gd name="connsiteX3" fmla="*/ 469369 w 4741848"/>
              <a:gd name="connsiteY3" fmla="*/ 3668316 h 3668316"/>
              <a:gd name="connsiteX4" fmla="*/ 634214 w 4741848"/>
              <a:gd name="connsiteY4" fmla="*/ 1 h 3668316"/>
              <a:gd name="connsiteX0" fmla="*/ 642249 w 4732789"/>
              <a:gd name="connsiteY0" fmla="*/ 1 h 3668316"/>
              <a:gd name="connsiteX1" fmla="*/ 4731943 w 4732789"/>
              <a:gd name="connsiteY1" fmla="*/ 0 h 3668316"/>
              <a:gd name="connsiteX2" fmla="*/ 4731944 w 4732789"/>
              <a:gd name="connsiteY2" fmla="*/ 3650977 h 3668316"/>
              <a:gd name="connsiteX3" fmla="*/ 460310 w 4732789"/>
              <a:gd name="connsiteY3" fmla="*/ 3668316 h 3668316"/>
              <a:gd name="connsiteX4" fmla="*/ 642249 w 4732789"/>
              <a:gd name="connsiteY4" fmla="*/ 1 h 3668316"/>
              <a:gd name="connsiteX0" fmla="*/ 642249 w 4732789"/>
              <a:gd name="connsiteY0" fmla="*/ 1 h 3680688"/>
              <a:gd name="connsiteX1" fmla="*/ 4731943 w 4732789"/>
              <a:gd name="connsiteY1" fmla="*/ 0 h 3680688"/>
              <a:gd name="connsiteX2" fmla="*/ 4731944 w 4732789"/>
              <a:gd name="connsiteY2" fmla="*/ 3680688 h 3680688"/>
              <a:gd name="connsiteX3" fmla="*/ 460310 w 4732789"/>
              <a:gd name="connsiteY3" fmla="*/ 3668316 h 3680688"/>
              <a:gd name="connsiteX4" fmla="*/ 642249 w 4732789"/>
              <a:gd name="connsiteY4" fmla="*/ 1 h 3680688"/>
              <a:gd name="connsiteX0" fmla="*/ 642249 w 4732789"/>
              <a:gd name="connsiteY0" fmla="*/ 1 h 3681521"/>
              <a:gd name="connsiteX1" fmla="*/ 4731943 w 4732789"/>
              <a:gd name="connsiteY1" fmla="*/ 0 h 3681521"/>
              <a:gd name="connsiteX2" fmla="*/ 4731944 w 4732789"/>
              <a:gd name="connsiteY2" fmla="*/ 3680688 h 3681521"/>
              <a:gd name="connsiteX3" fmla="*/ 460310 w 4732789"/>
              <a:gd name="connsiteY3" fmla="*/ 3681521 h 3681521"/>
              <a:gd name="connsiteX4" fmla="*/ 642249 w 4732789"/>
              <a:gd name="connsiteY4" fmla="*/ 1 h 3681521"/>
              <a:gd name="connsiteX0" fmla="*/ 651938 w 4742478"/>
              <a:gd name="connsiteY0" fmla="*/ 1 h 3681521"/>
              <a:gd name="connsiteX1" fmla="*/ 4741632 w 4742478"/>
              <a:gd name="connsiteY1" fmla="*/ 0 h 3681521"/>
              <a:gd name="connsiteX2" fmla="*/ 4741633 w 4742478"/>
              <a:gd name="connsiteY2" fmla="*/ 3680688 h 3681521"/>
              <a:gd name="connsiteX3" fmla="*/ 469999 w 4742478"/>
              <a:gd name="connsiteY3" fmla="*/ 3681521 h 3681521"/>
              <a:gd name="connsiteX4" fmla="*/ 651938 w 4742478"/>
              <a:gd name="connsiteY4" fmla="*/ 1 h 3681521"/>
              <a:gd name="connsiteX0" fmla="*/ 651938 w 4742478"/>
              <a:gd name="connsiteY0" fmla="*/ 1 h 3681521"/>
              <a:gd name="connsiteX1" fmla="*/ 4741632 w 4742478"/>
              <a:gd name="connsiteY1" fmla="*/ 0 h 3681521"/>
              <a:gd name="connsiteX2" fmla="*/ 4741633 w 4742478"/>
              <a:gd name="connsiteY2" fmla="*/ 3680688 h 3681521"/>
              <a:gd name="connsiteX3" fmla="*/ 469999 w 4742478"/>
              <a:gd name="connsiteY3" fmla="*/ 3681521 h 3681521"/>
              <a:gd name="connsiteX4" fmla="*/ 651938 w 4742478"/>
              <a:gd name="connsiteY4" fmla="*/ 1 h 3681521"/>
              <a:gd name="connsiteX0" fmla="*/ 636661 w 4760368"/>
              <a:gd name="connsiteY0" fmla="*/ 5491 h 3681521"/>
              <a:gd name="connsiteX1" fmla="*/ 4759522 w 4760368"/>
              <a:gd name="connsiteY1" fmla="*/ 0 h 3681521"/>
              <a:gd name="connsiteX2" fmla="*/ 4759523 w 4760368"/>
              <a:gd name="connsiteY2" fmla="*/ 3680688 h 3681521"/>
              <a:gd name="connsiteX3" fmla="*/ 487889 w 4760368"/>
              <a:gd name="connsiteY3" fmla="*/ 3681521 h 3681521"/>
              <a:gd name="connsiteX4" fmla="*/ 636661 w 4760368"/>
              <a:gd name="connsiteY4" fmla="*/ 5491 h 3681521"/>
              <a:gd name="connsiteX0" fmla="*/ 629168 w 4769574"/>
              <a:gd name="connsiteY0" fmla="*/ 8808 h 3681521"/>
              <a:gd name="connsiteX1" fmla="*/ 4768728 w 4769574"/>
              <a:gd name="connsiteY1" fmla="*/ 0 h 3681521"/>
              <a:gd name="connsiteX2" fmla="*/ 4768729 w 4769574"/>
              <a:gd name="connsiteY2" fmla="*/ 3680688 h 3681521"/>
              <a:gd name="connsiteX3" fmla="*/ 497095 w 4769574"/>
              <a:gd name="connsiteY3" fmla="*/ 3681521 h 3681521"/>
              <a:gd name="connsiteX4" fmla="*/ 629168 w 4769574"/>
              <a:gd name="connsiteY4" fmla="*/ 8808 h 3681521"/>
              <a:gd name="connsiteX0" fmla="*/ 601494 w 4741900"/>
              <a:gd name="connsiteY0" fmla="*/ 8808 h 3684838"/>
              <a:gd name="connsiteX1" fmla="*/ 4741054 w 4741900"/>
              <a:gd name="connsiteY1" fmla="*/ 0 h 3684838"/>
              <a:gd name="connsiteX2" fmla="*/ 4741055 w 4741900"/>
              <a:gd name="connsiteY2" fmla="*/ 3680688 h 3684838"/>
              <a:gd name="connsiteX3" fmla="*/ 533787 w 4741900"/>
              <a:gd name="connsiteY3" fmla="*/ 3684838 h 3684838"/>
              <a:gd name="connsiteX4" fmla="*/ 601494 w 4741900"/>
              <a:gd name="connsiteY4" fmla="*/ 8808 h 3684838"/>
              <a:gd name="connsiteX0" fmla="*/ 617057 w 4757463"/>
              <a:gd name="connsiteY0" fmla="*/ 8808 h 3680688"/>
              <a:gd name="connsiteX1" fmla="*/ 4756617 w 4757463"/>
              <a:gd name="connsiteY1" fmla="*/ 0 h 3680688"/>
              <a:gd name="connsiteX2" fmla="*/ 4756618 w 4757463"/>
              <a:gd name="connsiteY2" fmla="*/ 3680688 h 3680688"/>
              <a:gd name="connsiteX3" fmla="*/ 512611 w 4757463"/>
              <a:gd name="connsiteY3" fmla="*/ 3678203 h 3680688"/>
              <a:gd name="connsiteX4" fmla="*/ 617057 w 4757463"/>
              <a:gd name="connsiteY4" fmla="*/ 8808 h 3680688"/>
              <a:gd name="connsiteX0" fmla="*/ 602464 w 4742870"/>
              <a:gd name="connsiteY0" fmla="*/ 8808 h 3680688"/>
              <a:gd name="connsiteX1" fmla="*/ 4742024 w 4742870"/>
              <a:gd name="connsiteY1" fmla="*/ 0 h 3680688"/>
              <a:gd name="connsiteX2" fmla="*/ 4742025 w 4742870"/>
              <a:gd name="connsiteY2" fmla="*/ 3680688 h 3680688"/>
              <a:gd name="connsiteX3" fmla="*/ 498018 w 4742870"/>
              <a:gd name="connsiteY3" fmla="*/ 3678203 h 3680688"/>
              <a:gd name="connsiteX4" fmla="*/ 602464 w 4742870"/>
              <a:gd name="connsiteY4" fmla="*/ 8808 h 3680688"/>
              <a:gd name="connsiteX0" fmla="*/ 586378 w 4726784"/>
              <a:gd name="connsiteY0" fmla="*/ 8808 h 3680688"/>
              <a:gd name="connsiteX1" fmla="*/ 4725938 w 4726784"/>
              <a:gd name="connsiteY1" fmla="*/ 0 h 3680688"/>
              <a:gd name="connsiteX2" fmla="*/ 4725939 w 4726784"/>
              <a:gd name="connsiteY2" fmla="*/ 3680688 h 3680688"/>
              <a:gd name="connsiteX3" fmla="*/ 481932 w 4726784"/>
              <a:gd name="connsiteY3" fmla="*/ 3678203 h 3680688"/>
              <a:gd name="connsiteX4" fmla="*/ 586378 w 4726784"/>
              <a:gd name="connsiteY4" fmla="*/ 8808 h 3680688"/>
              <a:gd name="connsiteX0" fmla="*/ 575515 w 4715921"/>
              <a:gd name="connsiteY0" fmla="*/ 8808 h 3680688"/>
              <a:gd name="connsiteX1" fmla="*/ 4715075 w 4715921"/>
              <a:gd name="connsiteY1" fmla="*/ 0 h 3680688"/>
              <a:gd name="connsiteX2" fmla="*/ 4715076 w 4715921"/>
              <a:gd name="connsiteY2" fmla="*/ 3680688 h 3680688"/>
              <a:gd name="connsiteX3" fmla="*/ 471069 w 4715921"/>
              <a:gd name="connsiteY3" fmla="*/ 3678203 h 3680688"/>
              <a:gd name="connsiteX4" fmla="*/ 575515 w 4715921"/>
              <a:gd name="connsiteY4" fmla="*/ 8808 h 3680688"/>
              <a:gd name="connsiteX0" fmla="*/ 587738 w 4728144"/>
              <a:gd name="connsiteY0" fmla="*/ 8808 h 3680688"/>
              <a:gd name="connsiteX1" fmla="*/ 4727298 w 4728144"/>
              <a:gd name="connsiteY1" fmla="*/ 0 h 3680688"/>
              <a:gd name="connsiteX2" fmla="*/ 4727299 w 4728144"/>
              <a:gd name="connsiteY2" fmla="*/ 3680688 h 3680688"/>
              <a:gd name="connsiteX3" fmla="*/ 483292 w 4728144"/>
              <a:gd name="connsiteY3" fmla="*/ 3678203 h 3680688"/>
              <a:gd name="connsiteX4" fmla="*/ 587738 w 4728144"/>
              <a:gd name="connsiteY4" fmla="*/ 8808 h 3680688"/>
              <a:gd name="connsiteX0" fmla="*/ 592227 w 4732633"/>
              <a:gd name="connsiteY0" fmla="*/ 8808 h 3680688"/>
              <a:gd name="connsiteX1" fmla="*/ 4731787 w 4732633"/>
              <a:gd name="connsiteY1" fmla="*/ 0 h 3680688"/>
              <a:gd name="connsiteX2" fmla="*/ 4731788 w 4732633"/>
              <a:gd name="connsiteY2" fmla="*/ 3680688 h 3680688"/>
              <a:gd name="connsiteX3" fmla="*/ 487781 w 4732633"/>
              <a:gd name="connsiteY3" fmla="*/ 3678203 h 3680688"/>
              <a:gd name="connsiteX4" fmla="*/ 592227 w 4732633"/>
              <a:gd name="connsiteY4" fmla="*/ 8808 h 3680688"/>
              <a:gd name="connsiteX0" fmla="*/ 590793 w 4734538"/>
              <a:gd name="connsiteY0" fmla="*/ 2174 h 3680688"/>
              <a:gd name="connsiteX1" fmla="*/ 4733692 w 4734538"/>
              <a:gd name="connsiteY1" fmla="*/ 0 h 3680688"/>
              <a:gd name="connsiteX2" fmla="*/ 4733693 w 4734538"/>
              <a:gd name="connsiteY2" fmla="*/ 3680688 h 3680688"/>
              <a:gd name="connsiteX3" fmla="*/ 489686 w 4734538"/>
              <a:gd name="connsiteY3" fmla="*/ 3678203 h 3680688"/>
              <a:gd name="connsiteX4" fmla="*/ 590793 w 4734538"/>
              <a:gd name="connsiteY4" fmla="*/ 2174 h 3680688"/>
              <a:gd name="connsiteX0" fmla="*/ 598022 w 4725068"/>
              <a:gd name="connsiteY0" fmla="*/ 0 h 3681831"/>
              <a:gd name="connsiteX1" fmla="*/ 4724222 w 4725068"/>
              <a:gd name="connsiteY1" fmla="*/ 1143 h 3681831"/>
              <a:gd name="connsiteX2" fmla="*/ 4724223 w 4725068"/>
              <a:gd name="connsiteY2" fmla="*/ 3681831 h 3681831"/>
              <a:gd name="connsiteX3" fmla="*/ 480216 w 4725068"/>
              <a:gd name="connsiteY3" fmla="*/ 3679346 h 3681831"/>
              <a:gd name="connsiteX4" fmla="*/ 598022 w 4725068"/>
              <a:gd name="connsiteY4" fmla="*/ 0 h 3681831"/>
              <a:gd name="connsiteX0" fmla="*/ 598022 w 4725068"/>
              <a:gd name="connsiteY0" fmla="*/ 0 h 3685148"/>
              <a:gd name="connsiteX1" fmla="*/ 4724222 w 4725068"/>
              <a:gd name="connsiteY1" fmla="*/ 4460 h 3685148"/>
              <a:gd name="connsiteX2" fmla="*/ 4724223 w 4725068"/>
              <a:gd name="connsiteY2" fmla="*/ 3685148 h 3685148"/>
              <a:gd name="connsiteX3" fmla="*/ 480216 w 4725068"/>
              <a:gd name="connsiteY3" fmla="*/ 3682663 h 3685148"/>
              <a:gd name="connsiteX4" fmla="*/ 598022 w 4725068"/>
              <a:gd name="connsiteY4" fmla="*/ 0 h 3685148"/>
              <a:gd name="connsiteX0" fmla="*/ 596565 w 4726950"/>
              <a:gd name="connsiteY0" fmla="*/ 2174 h 3680688"/>
              <a:gd name="connsiteX1" fmla="*/ 4726104 w 4726950"/>
              <a:gd name="connsiteY1" fmla="*/ 0 h 3680688"/>
              <a:gd name="connsiteX2" fmla="*/ 4726105 w 4726950"/>
              <a:gd name="connsiteY2" fmla="*/ 3680688 h 3680688"/>
              <a:gd name="connsiteX3" fmla="*/ 482098 w 4726950"/>
              <a:gd name="connsiteY3" fmla="*/ 3678203 h 3680688"/>
              <a:gd name="connsiteX4" fmla="*/ 596565 w 4726950"/>
              <a:gd name="connsiteY4" fmla="*/ 2174 h 3680688"/>
              <a:gd name="connsiteX0" fmla="*/ 600621 w 4731006"/>
              <a:gd name="connsiteY0" fmla="*/ 2174 h 3680688"/>
              <a:gd name="connsiteX1" fmla="*/ 4730160 w 4731006"/>
              <a:gd name="connsiteY1" fmla="*/ 0 h 3680688"/>
              <a:gd name="connsiteX2" fmla="*/ 4730161 w 4731006"/>
              <a:gd name="connsiteY2" fmla="*/ 3680688 h 3680688"/>
              <a:gd name="connsiteX3" fmla="*/ 486154 w 4731006"/>
              <a:gd name="connsiteY3" fmla="*/ 3678203 h 3680688"/>
              <a:gd name="connsiteX4" fmla="*/ 600621 w 4731006"/>
              <a:gd name="connsiteY4" fmla="*/ 2174 h 3680688"/>
              <a:gd name="connsiteX0" fmla="*/ 599177 w 4729562"/>
              <a:gd name="connsiteY0" fmla="*/ 2174 h 3688155"/>
              <a:gd name="connsiteX1" fmla="*/ 4728716 w 4729562"/>
              <a:gd name="connsiteY1" fmla="*/ 0 h 3688155"/>
              <a:gd name="connsiteX2" fmla="*/ 4728717 w 4729562"/>
              <a:gd name="connsiteY2" fmla="*/ 3680688 h 3688155"/>
              <a:gd name="connsiteX3" fmla="*/ 488050 w 4729562"/>
              <a:gd name="connsiteY3" fmla="*/ 3688155 h 3688155"/>
              <a:gd name="connsiteX4" fmla="*/ 599177 w 4729562"/>
              <a:gd name="connsiteY4" fmla="*/ 2174 h 3688155"/>
              <a:gd name="connsiteX0" fmla="*/ 599177 w 4729562"/>
              <a:gd name="connsiteY0" fmla="*/ 0 h 3685981"/>
              <a:gd name="connsiteX1" fmla="*/ 4728716 w 4729562"/>
              <a:gd name="connsiteY1" fmla="*/ 1143 h 3685981"/>
              <a:gd name="connsiteX2" fmla="*/ 4728717 w 4729562"/>
              <a:gd name="connsiteY2" fmla="*/ 3678514 h 3685981"/>
              <a:gd name="connsiteX3" fmla="*/ 488050 w 4729562"/>
              <a:gd name="connsiteY3" fmla="*/ 3685981 h 3685981"/>
              <a:gd name="connsiteX4" fmla="*/ 599177 w 4729562"/>
              <a:gd name="connsiteY4" fmla="*/ 0 h 3685981"/>
              <a:gd name="connsiteX0" fmla="*/ 596303 w 4733367"/>
              <a:gd name="connsiteY0" fmla="*/ 5491 h 3684838"/>
              <a:gd name="connsiteX1" fmla="*/ 4732521 w 4733367"/>
              <a:gd name="connsiteY1" fmla="*/ 0 h 3684838"/>
              <a:gd name="connsiteX2" fmla="*/ 4732522 w 4733367"/>
              <a:gd name="connsiteY2" fmla="*/ 3677371 h 3684838"/>
              <a:gd name="connsiteX3" fmla="*/ 491855 w 4733367"/>
              <a:gd name="connsiteY3" fmla="*/ 3684838 h 3684838"/>
              <a:gd name="connsiteX4" fmla="*/ 596303 w 4733367"/>
              <a:gd name="connsiteY4" fmla="*/ 5491 h 3684838"/>
              <a:gd name="connsiteX0" fmla="*/ 596303 w 4733367"/>
              <a:gd name="connsiteY0" fmla="*/ 5491 h 3684838"/>
              <a:gd name="connsiteX1" fmla="*/ 4732521 w 4733367"/>
              <a:gd name="connsiteY1" fmla="*/ 0 h 3684838"/>
              <a:gd name="connsiteX2" fmla="*/ 4732522 w 4733367"/>
              <a:gd name="connsiteY2" fmla="*/ 3677371 h 3684838"/>
              <a:gd name="connsiteX3" fmla="*/ 491855 w 4733367"/>
              <a:gd name="connsiteY3" fmla="*/ 3684838 h 3684838"/>
              <a:gd name="connsiteX4" fmla="*/ 596303 w 4733367"/>
              <a:gd name="connsiteY4" fmla="*/ 5491 h 3684838"/>
              <a:gd name="connsiteX0" fmla="*/ 594875 w 4735279"/>
              <a:gd name="connsiteY0" fmla="*/ 2174 h 3684838"/>
              <a:gd name="connsiteX1" fmla="*/ 4734433 w 4735279"/>
              <a:gd name="connsiteY1" fmla="*/ 0 h 3684838"/>
              <a:gd name="connsiteX2" fmla="*/ 4734434 w 4735279"/>
              <a:gd name="connsiteY2" fmla="*/ 3677371 h 3684838"/>
              <a:gd name="connsiteX3" fmla="*/ 493767 w 4735279"/>
              <a:gd name="connsiteY3" fmla="*/ 3684838 h 3684838"/>
              <a:gd name="connsiteX4" fmla="*/ 594875 w 4735279"/>
              <a:gd name="connsiteY4" fmla="*/ 2174 h 3684838"/>
              <a:gd name="connsiteX0" fmla="*/ 594875 w 4735279"/>
              <a:gd name="connsiteY0" fmla="*/ 2174 h 3684838"/>
              <a:gd name="connsiteX1" fmla="*/ 4734433 w 4735279"/>
              <a:gd name="connsiteY1" fmla="*/ 0 h 3684838"/>
              <a:gd name="connsiteX2" fmla="*/ 4734434 w 4735279"/>
              <a:gd name="connsiteY2" fmla="*/ 3677371 h 3684838"/>
              <a:gd name="connsiteX3" fmla="*/ 493767 w 4735279"/>
              <a:gd name="connsiteY3" fmla="*/ 3684838 h 3684838"/>
              <a:gd name="connsiteX4" fmla="*/ 594875 w 4735279"/>
              <a:gd name="connsiteY4" fmla="*/ 2174 h 3684838"/>
              <a:gd name="connsiteX0" fmla="*/ 594875 w 4735279"/>
              <a:gd name="connsiteY0" fmla="*/ 5491 h 3684838"/>
              <a:gd name="connsiteX1" fmla="*/ 4734433 w 4735279"/>
              <a:gd name="connsiteY1" fmla="*/ 0 h 3684838"/>
              <a:gd name="connsiteX2" fmla="*/ 4734434 w 4735279"/>
              <a:gd name="connsiteY2" fmla="*/ 3677371 h 3684838"/>
              <a:gd name="connsiteX3" fmla="*/ 493767 w 4735279"/>
              <a:gd name="connsiteY3" fmla="*/ 3684838 h 3684838"/>
              <a:gd name="connsiteX4" fmla="*/ 594875 w 4735279"/>
              <a:gd name="connsiteY4" fmla="*/ 5491 h 3684838"/>
              <a:gd name="connsiteX0" fmla="*/ 596304 w 4733368"/>
              <a:gd name="connsiteY0" fmla="*/ 2174 h 3684838"/>
              <a:gd name="connsiteX1" fmla="*/ 4732522 w 4733368"/>
              <a:gd name="connsiteY1" fmla="*/ 0 h 3684838"/>
              <a:gd name="connsiteX2" fmla="*/ 4732523 w 4733368"/>
              <a:gd name="connsiteY2" fmla="*/ 3677371 h 3684838"/>
              <a:gd name="connsiteX3" fmla="*/ 491856 w 4733368"/>
              <a:gd name="connsiteY3" fmla="*/ 3684838 h 3684838"/>
              <a:gd name="connsiteX4" fmla="*/ 596304 w 4733368"/>
              <a:gd name="connsiteY4" fmla="*/ 2174 h 3684838"/>
              <a:gd name="connsiteX0" fmla="*/ 596304 w 4733368"/>
              <a:gd name="connsiteY0" fmla="*/ 5491 h 3684838"/>
              <a:gd name="connsiteX1" fmla="*/ 4732522 w 4733368"/>
              <a:gd name="connsiteY1" fmla="*/ 0 h 3684838"/>
              <a:gd name="connsiteX2" fmla="*/ 4732523 w 4733368"/>
              <a:gd name="connsiteY2" fmla="*/ 3677371 h 3684838"/>
              <a:gd name="connsiteX3" fmla="*/ 491856 w 4733368"/>
              <a:gd name="connsiteY3" fmla="*/ 3684838 h 3684838"/>
              <a:gd name="connsiteX4" fmla="*/ 596304 w 4733368"/>
              <a:gd name="connsiteY4" fmla="*/ 5491 h 3684838"/>
              <a:gd name="connsiteX0" fmla="*/ 594875 w 4735279"/>
              <a:gd name="connsiteY0" fmla="*/ 5491 h 3684838"/>
              <a:gd name="connsiteX1" fmla="*/ 4734433 w 4735279"/>
              <a:gd name="connsiteY1" fmla="*/ 0 h 3684838"/>
              <a:gd name="connsiteX2" fmla="*/ 4734434 w 4735279"/>
              <a:gd name="connsiteY2" fmla="*/ 3677371 h 3684838"/>
              <a:gd name="connsiteX3" fmla="*/ 493767 w 4735279"/>
              <a:gd name="connsiteY3" fmla="*/ 3684838 h 3684838"/>
              <a:gd name="connsiteX4" fmla="*/ 594875 w 4735279"/>
              <a:gd name="connsiteY4" fmla="*/ 5491 h 3684838"/>
              <a:gd name="connsiteX0" fmla="*/ 596304 w 4733368"/>
              <a:gd name="connsiteY0" fmla="*/ 2174 h 3684838"/>
              <a:gd name="connsiteX1" fmla="*/ 4732522 w 4733368"/>
              <a:gd name="connsiteY1" fmla="*/ 0 h 3684838"/>
              <a:gd name="connsiteX2" fmla="*/ 4732523 w 4733368"/>
              <a:gd name="connsiteY2" fmla="*/ 3677371 h 3684838"/>
              <a:gd name="connsiteX3" fmla="*/ 491856 w 4733368"/>
              <a:gd name="connsiteY3" fmla="*/ 3684838 h 3684838"/>
              <a:gd name="connsiteX4" fmla="*/ 596304 w 4733368"/>
              <a:gd name="connsiteY4" fmla="*/ 2174 h 3684838"/>
              <a:gd name="connsiteX0" fmla="*/ 585455 w 4722519"/>
              <a:gd name="connsiteY0" fmla="*/ 2174 h 3684838"/>
              <a:gd name="connsiteX1" fmla="*/ 4721673 w 4722519"/>
              <a:gd name="connsiteY1" fmla="*/ 0 h 3684838"/>
              <a:gd name="connsiteX2" fmla="*/ 4721674 w 4722519"/>
              <a:gd name="connsiteY2" fmla="*/ 3677371 h 3684838"/>
              <a:gd name="connsiteX3" fmla="*/ 481007 w 4722519"/>
              <a:gd name="connsiteY3" fmla="*/ 3684838 h 3684838"/>
              <a:gd name="connsiteX4" fmla="*/ 585455 w 4722519"/>
              <a:gd name="connsiteY4" fmla="*/ 2174 h 3684838"/>
              <a:gd name="connsiteX0" fmla="*/ 593586 w 4730650"/>
              <a:gd name="connsiteY0" fmla="*/ 2174 h 3684838"/>
              <a:gd name="connsiteX1" fmla="*/ 4729804 w 4730650"/>
              <a:gd name="connsiteY1" fmla="*/ 0 h 3684838"/>
              <a:gd name="connsiteX2" fmla="*/ 4729805 w 4730650"/>
              <a:gd name="connsiteY2" fmla="*/ 3677371 h 3684838"/>
              <a:gd name="connsiteX3" fmla="*/ 489138 w 4730650"/>
              <a:gd name="connsiteY3" fmla="*/ 3684838 h 3684838"/>
              <a:gd name="connsiteX4" fmla="*/ 593586 w 4730650"/>
              <a:gd name="connsiteY4" fmla="*/ 2174 h 3684838"/>
              <a:gd name="connsiteX0" fmla="*/ 593586 w 4736932"/>
              <a:gd name="connsiteY0" fmla="*/ 2174 h 3687322"/>
              <a:gd name="connsiteX1" fmla="*/ 4729804 w 4736932"/>
              <a:gd name="connsiteY1" fmla="*/ 0 h 3687322"/>
              <a:gd name="connsiteX2" fmla="*/ 4736485 w 4736932"/>
              <a:gd name="connsiteY2" fmla="*/ 3687322 h 3687322"/>
              <a:gd name="connsiteX3" fmla="*/ 489138 w 4736932"/>
              <a:gd name="connsiteY3" fmla="*/ 3684838 h 3687322"/>
              <a:gd name="connsiteX4" fmla="*/ 593586 w 4736932"/>
              <a:gd name="connsiteY4" fmla="*/ 2174 h 3687322"/>
              <a:gd name="connsiteX0" fmla="*/ 593586 w 4739824"/>
              <a:gd name="connsiteY0" fmla="*/ 2174 h 3687322"/>
              <a:gd name="connsiteX1" fmla="*/ 4739824 w 4739824"/>
              <a:gd name="connsiteY1" fmla="*/ 0 h 3687322"/>
              <a:gd name="connsiteX2" fmla="*/ 4736485 w 4739824"/>
              <a:gd name="connsiteY2" fmla="*/ 3687322 h 3687322"/>
              <a:gd name="connsiteX3" fmla="*/ 489138 w 4739824"/>
              <a:gd name="connsiteY3" fmla="*/ 3684838 h 3687322"/>
              <a:gd name="connsiteX4" fmla="*/ 593586 w 4739824"/>
              <a:gd name="connsiteY4" fmla="*/ 2174 h 368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9824" h="3687322">
                <a:moveTo>
                  <a:pt x="593586" y="2174"/>
                </a:moveTo>
                <a:lnTo>
                  <a:pt x="4739824" y="0"/>
                </a:lnTo>
                <a:cubicBezTo>
                  <a:pt x="4736893" y="1360600"/>
                  <a:pt x="4739416" y="2326722"/>
                  <a:pt x="4736485" y="3687322"/>
                </a:cubicBezTo>
                <a:lnTo>
                  <a:pt x="489138" y="3684838"/>
                </a:lnTo>
                <a:cubicBezTo>
                  <a:pt x="18231" y="2928543"/>
                  <a:pt x="-365842" y="1442490"/>
                  <a:pt x="593586" y="2174"/>
                </a:cubicBezTo>
                <a:close/>
              </a:path>
            </a:pathLst>
          </a:custGeom>
          <a:solidFill>
            <a:schemeClr val="bg2"/>
          </a:solidFill>
          <a:ln w="19050">
            <a:noFill/>
          </a:ln>
        </p:spPr>
        <p:txBody>
          <a:bodyPr vert="horz" lIns="731520" tIns="365760" rIns="731520" bIns="365760" anchor="b" anchorCtr="0"/>
          <a:lstStyle>
            <a:lvl1pPr marL="0" marR="0" indent="0" algn="l" defTabSz="457200" rtl="0" eaLnBrk="1" fontAlgn="auto" latinLnBrk="0" hangingPunct="1">
              <a:lnSpc>
                <a:spcPct val="110000"/>
              </a:lnSpc>
              <a:spcBef>
                <a:spcPct val="20000"/>
              </a:spcBef>
              <a:spcAft>
                <a:spcPts val="0"/>
              </a:spcAft>
              <a:buClrTx/>
              <a:buSzTx/>
              <a:buFont typeface="Arial"/>
              <a:buNone/>
              <a:tabLst/>
              <a:defRPr sz="1400" baseline="0">
                <a:solidFill>
                  <a:schemeClr val="bg1"/>
                </a:solidFill>
              </a:defRPr>
            </a:lvl1pPr>
          </a:lstStyle>
          <a:p>
            <a:r>
              <a:rPr lang="en-GB" noProof="0" dirty="0"/>
              <a:t>Click icon above to add a photo. Do not use this slide without a photo. See the “Instructions for adding photo” slide for more information.</a:t>
            </a:r>
          </a:p>
        </p:txBody>
      </p:sp>
      <p:sp>
        <p:nvSpPr>
          <p:cNvPr id="9" name="Title 2"/>
          <p:cNvSpPr>
            <a:spLocks noGrp="1"/>
          </p:cNvSpPr>
          <p:nvPr>
            <p:ph type="title" hasCustomPrompt="1"/>
          </p:nvPr>
        </p:nvSpPr>
        <p:spPr>
          <a:xfrm>
            <a:off x="446163" y="2619813"/>
            <a:ext cx="3897237" cy="543983"/>
          </a:xfrm>
          <a:prstGeom prst="rect">
            <a:avLst/>
          </a:prstGeom>
        </p:spPr>
        <p:txBody>
          <a:bodyPr lIns="0" tIns="0" rIns="0" bIns="0" anchor="t" anchorCtr="0"/>
          <a:lstStyle>
            <a:lvl1pPr algn="l">
              <a:lnSpc>
                <a:spcPct val="100000"/>
              </a:lnSpc>
              <a:defRPr sz="1600" b="0" i="0" cap="none" spc="90" baseline="0">
                <a:solidFill>
                  <a:srgbClr val="FFFFFF"/>
                </a:solidFill>
                <a:latin typeface="Verdana"/>
                <a:cs typeface="Verdana"/>
              </a:defRPr>
            </a:lvl1pPr>
          </a:lstStyle>
          <a:p>
            <a:r>
              <a:rPr lang="en-GB" noProof="0"/>
              <a:t>Title of presentation</a:t>
            </a:r>
            <a:br>
              <a:rPr lang="en-GB" noProof="0"/>
            </a:br>
            <a:r>
              <a:rPr lang="en-GB" noProof="0"/>
              <a:t>Second line title</a:t>
            </a:r>
          </a:p>
        </p:txBody>
      </p:sp>
      <p:sp>
        <p:nvSpPr>
          <p:cNvPr id="10" name="Text Placeholder 19"/>
          <p:cNvSpPr>
            <a:spLocks noGrp="1"/>
          </p:cNvSpPr>
          <p:nvPr>
            <p:ph type="body" sz="quarter" idx="11" hasCustomPrompt="1"/>
          </p:nvPr>
        </p:nvSpPr>
        <p:spPr>
          <a:xfrm>
            <a:off x="446171" y="3256161"/>
            <a:ext cx="3897233" cy="153789"/>
          </a:xfrm>
          <a:prstGeom prst="rect">
            <a:avLst/>
          </a:prstGeom>
        </p:spPr>
        <p:txBody>
          <a:bodyPr lIns="0" tIns="0" rIns="0" bIns="0"/>
          <a:lstStyle>
            <a:lvl1pPr marL="0" indent="0" algn="l">
              <a:buNone/>
              <a:defRPr sz="1000" b="0" i="0" cap="none" spc="90" baseline="0">
                <a:solidFill>
                  <a:srgbClr val="FFFFFF"/>
                </a:solidFill>
                <a:latin typeface="Verdana"/>
                <a:cs typeface="Verdana"/>
              </a:defRPr>
            </a:lvl1pPr>
          </a:lstStyle>
          <a:p>
            <a:pPr lvl="0"/>
            <a:r>
              <a:rPr lang="en-GB" noProof="0"/>
              <a:t>Click to add subtitle</a:t>
            </a:r>
          </a:p>
        </p:txBody>
      </p:sp>
      <p:sp>
        <p:nvSpPr>
          <p:cNvPr id="14" name="Text Placeholder 19"/>
          <p:cNvSpPr>
            <a:spLocks noGrp="1"/>
          </p:cNvSpPr>
          <p:nvPr>
            <p:ph type="body" sz="quarter" idx="12" hasCustomPrompt="1"/>
          </p:nvPr>
        </p:nvSpPr>
        <p:spPr>
          <a:xfrm>
            <a:off x="457219" y="3647300"/>
            <a:ext cx="3890582" cy="153789"/>
          </a:xfrm>
          <a:prstGeom prst="rect">
            <a:avLst/>
          </a:prstGeom>
        </p:spPr>
        <p:txBody>
          <a:bodyPr lIns="0" tIns="0" rIns="0" bIns="0" anchor="b" anchorCtr="0"/>
          <a:lstStyle>
            <a:lvl1pPr marL="0" indent="0" algn="l">
              <a:lnSpc>
                <a:spcPct val="120000"/>
              </a:lnSpc>
              <a:buNone/>
              <a:defRPr sz="900" b="0" cap="none" spc="0" baseline="0">
                <a:solidFill>
                  <a:srgbClr val="FFFFFF"/>
                </a:solidFill>
                <a:latin typeface="Verdana"/>
                <a:cs typeface="Verdana"/>
              </a:defRPr>
            </a:lvl1pPr>
          </a:lstStyle>
          <a:p>
            <a:pPr lvl="0"/>
            <a:r>
              <a:rPr lang="en-GB" noProof="0"/>
              <a:t>Click to add presenter name, title, company</a:t>
            </a:r>
          </a:p>
        </p:txBody>
      </p:sp>
      <p:sp>
        <p:nvSpPr>
          <p:cNvPr id="15" name="Text Placeholder 19"/>
          <p:cNvSpPr>
            <a:spLocks noGrp="1"/>
          </p:cNvSpPr>
          <p:nvPr>
            <p:ph type="body" sz="quarter" idx="14" hasCustomPrompt="1"/>
          </p:nvPr>
        </p:nvSpPr>
        <p:spPr>
          <a:xfrm>
            <a:off x="457200" y="3835389"/>
            <a:ext cx="3890593" cy="153789"/>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GB" noProof="0"/>
              <a:t>Click to add date</a:t>
            </a:r>
          </a:p>
        </p:txBody>
      </p:sp>
    </p:spTree>
    <p:extLst>
      <p:ext uri="{BB962C8B-B14F-4D97-AF65-F5344CB8AC3E}">
        <p14:creationId xmlns:p14="http://schemas.microsoft.com/office/powerpoint/2010/main" val="3985475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0" name="Text Placeholder 12"/>
          <p:cNvSpPr>
            <a:spLocks noGrp="1"/>
          </p:cNvSpPr>
          <p:nvPr>
            <p:ph type="body" sz="quarter" idx="20" hasCustomPrompt="1"/>
          </p:nvPr>
        </p:nvSpPr>
        <p:spPr>
          <a:xfrm>
            <a:off x="4626363" y="1814425"/>
            <a:ext cx="4059706" cy="2469195"/>
          </a:xfrm>
          <a:prstGeom prst="rect">
            <a:avLst/>
          </a:prstGeom>
        </p:spPr>
        <p:txBody>
          <a:bodyPr lIns="0" tIns="0" rIns="0" bIns="0">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dirty="0"/>
              <a:t>Add text here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2" name="Text Placeholder 5"/>
          <p:cNvSpPr>
            <a:spLocks noGrp="1"/>
          </p:cNvSpPr>
          <p:nvPr>
            <p:ph type="body" sz="quarter" idx="19" hasCustomPrompt="1"/>
          </p:nvPr>
        </p:nvSpPr>
        <p:spPr>
          <a:xfrm>
            <a:off x="4625009" y="1232302"/>
            <a:ext cx="4063787" cy="493132"/>
          </a:xfrm>
          <a:prstGeom prst="rect">
            <a:avLst/>
          </a:prstGeom>
        </p:spPr>
        <p:txBody>
          <a:bodyPr lIns="0" tIns="0" rIns="0" bIns="0" anchor="b" anchorCtr="0">
            <a:noAutofit/>
          </a:bodyPr>
          <a:lstStyle>
            <a:lvl1pPr marL="0" indent="0">
              <a:lnSpc>
                <a:spcPct val="100000"/>
              </a:lnSpc>
              <a:buFontTx/>
              <a:buNone/>
              <a:defRPr sz="1800" b="1" i="0"/>
            </a:lvl1pPr>
          </a:lstStyle>
          <a:p>
            <a:pPr lvl="0"/>
            <a:r>
              <a:rPr lang="en-GB" noProof="0" dirty="0"/>
              <a:t>Click to edit heading</a:t>
            </a:r>
          </a:p>
        </p:txBody>
      </p:sp>
      <p:sp>
        <p:nvSpPr>
          <p:cNvPr id="13" name="Picture Placeholder 4"/>
          <p:cNvSpPr>
            <a:spLocks noGrp="1"/>
          </p:cNvSpPr>
          <p:nvPr>
            <p:ph type="pic" sz="quarter" idx="14" hasCustomPrompt="1"/>
          </p:nvPr>
        </p:nvSpPr>
        <p:spPr>
          <a:xfrm>
            <a:off x="447675" y="970058"/>
            <a:ext cx="3892250" cy="3506525"/>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3" name="Title Placeholder 1">
            <a:extLst>
              <a:ext uri="{FF2B5EF4-FFF2-40B4-BE49-F238E27FC236}">
                <a16:creationId xmlns:a16="http://schemas.microsoft.com/office/drawing/2014/main" id="{2DEBA183-A998-BB28-42B7-5EB1D60E761C}"/>
              </a:ext>
            </a:extLst>
          </p:cNvPr>
          <p:cNvSpPr>
            <a:spLocks noGrp="1"/>
          </p:cNvSpPr>
          <p:nvPr>
            <p:ph type="title" hasCustomPrompt="1"/>
          </p:nvPr>
        </p:nvSpPr>
        <p:spPr bwMode="auto">
          <a:xfrm>
            <a:off x="447479" y="147005"/>
            <a:ext cx="8243942" cy="679647"/>
          </a:xfrm>
          <a:prstGeom prst="rect">
            <a:avLst/>
          </a:prstGeom>
          <a:noFill/>
          <a:ln>
            <a:noFill/>
          </a:ln>
        </p:spPr>
        <p:txBody>
          <a:bodyPr vert="horz" wrap="square" lIns="0" tIns="45716" rIns="91431" bIns="45716" numCol="1" anchor="ctr" anchorCtr="0" compatLnSpc="1">
            <a:prstTxWarp prst="textNoShape">
              <a:avLst/>
            </a:prstTxWarp>
          </a:bodyPr>
          <a:lstStyle>
            <a:lvl1pPr>
              <a:defRPr sz="2400"/>
            </a:lvl1pPr>
          </a:lstStyle>
          <a:p>
            <a:pPr lvl="0"/>
            <a:r>
              <a:rPr lang="en-GB" noProof="0" dirty="0"/>
              <a:t>Title goes here and can be two lines</a:t>
            </a:r>
          </a:p>
        </p:txBody>
      </p:sp>
    </p:spTree>
    <p:extLst>
      <p:ext uri="{BB962C8B-B14F-4D97-AF65-F5344CB8AC3E}">
        <p14:creationId xmlns:p14="http://schemas.microsoft.com/office/powerpoint/2010/main" val="4148670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5" name="Slide Number Placeholder 4"/>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1" name="Picture Placeholder 4"/>
          <p:cNvSpPr>
            <a:spLocks noGrp="1"/>
          </p:cNvSpPr>
          <p:nvPr>
            <p:ph type="pic" sz="quarter" idx="14" hasCustomPrompt="1"/>
          </p:nvPr>
        </p:nvSpPr>
        <p:spPr>
          <a:xfrm>
            <a:off x="447675"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4" name="Rectangle 3"/>
          <p:cNvSpPr/>
          <p:nvPr userDrawn="1"/>
        </p:nvSpPr>
        <p:spPr>
          <a:xfrm>
            <a:off x="447675"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a:solidFill>
                <a:schemeClr val="bg1"/>
              </a:solidFill>
            </a:endParaRPr>
          </a:p>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a:solidFill>
                <a:schemeClr val="bg1"/>
              </a:solidFill>
            </a:endParaRPr>
          </a:p>
          <a:p>
            <a:pPr algn="l">
              <a:lnSpc>
                <a:spcPct val="110000"/>
              </a:lnSpc>
            </a:pPr>
            <a:endParaRPr lang="en-GB" sz="900" b="0" i="1" noProof="0">
              <a:solidFill>
                <a:schemeClr val="bg1"/>
              </a:solidFill>
            </a:endParaRPr>
          </a:p>
        </p:txBody>
      </p:sp>
      <p:sp>
        <p:nvSpPr>
          <p:cNvPr id="13" name="Text Placeholder 6"/>
          <p:cNvSpPr>
            <a:spLocks noGrp="1"/>
          </p:cNvSpPr>
          <p:nvPr>
            <p:ph type="body" sz="quarter" idx="22" hasCustomPrompt="1"/>
          </p:nvPr>
        </p:nvSpPr>
        <p:spPr>
          <a:xfrm>
            <a:off x="5334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baseline="0">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a:solidFill>
                  <a:schemeClr val="bg1"/>
                </a:solidFill>
              </a:rPr>
              <a:t>Caption or</a:t>
            </a:r>
            <a:r>
              <a:rPr lang="en-GB" sz="1100" b="0" i="1" baseline="0" noProof="0" dirty="0">
                <a:solidFill>
                  <a:schemeClr val="bg1"/>
                </a:solidFill>
              </a:rPr>
              <a:t> credit for a photo could be put in this space. </a:t>
            </a:r>
            <a:r>
              <a:rPr lang="en-GB" sz="1100" b="0" i="1" noProof="0" dirty="0">
                <a:solidFill>
                  <a:schemeClr val="bg1"/>
                </a:solidFill>
              </a:rPr>
              <a:t>You may adjust the height of this box</a:t>
            </a:r>
            <a:r>
              <a:rPr lang="en-GB" sz="1100" b="0" i="1" baseline="0" noProof="0" dirty="0">
                <a:solidFill>
                  <a:schemeClr val="bg1"/>
                </a:solidFill>
              </a:rPr>
              <a:t> to accommodate more or less text. Suggested number of lines of text is no less than two and no more than four.</a:t>
            </a:r>
            <a:endParaRPr lang="en-GB" sz="1100" b="0" i="1" noProof="0" dirty="0">
              <a:solidFill>
                <a:schemeClr val="bg1"/>
              </a:solidFill>
            </a:endParaRPr>
          </a:p>
        </p:txBody>
      </p:sp>
      <p:sp>
        <p:nvSpPr>
          <p:cNvPr id="3" name="Title Placeholder 1">
            <a:extLst>
              <a:ext uri="{FF2B5EF4-FFF2-40B4-BE49-F238E27FC236}">
                <a16:creationId xmlns:a16="http://schemas.microsoft.com/office/drawing/2014/main" id="{3FAD04EC-FFA1-F65D-4AE7-87DAAE63E8C0}"/>
              </a:ext>
            </a:extLst>
          </p:cNvPr>
          <p:cNvSpPr>
            <a:spLocks noGrp="1"/>
          </p:cNvSpPr>
          <p:nvPr>
            <p:ph type="title" hasCustomPrompt="1"/>
          </p:nvPr>
        </p:nvSpPr>
        <p:spPr bwMode="auto">
          <a:xfrm>
            <a:off x="447479" y="147005"/>
            <a:ext cx="8243942" cy="679647"/>
          </a:xfrm>
          <a:prstGeom prst="rect">
            <a:avLst/>
          </a:prstGeom>
          <a:noFill/>
          <a:ln>
            <a:noFill/>
          </a:ln>
        </p:spPr>
        <p:txBody>
          <a:bodyPr vert="horz" wrap="square" lIns="0" tIns="45716" rIns="91431" bIns="45716" numCol="1" anchor="ctr" anchorCtr="0" compatLnSpc="1">
            <a:prstTxWarp prst="textNoShape">
              <a:avLst/>
            </a:prstTxWarp>
          </a:bodyPr>
          <a:lstStyle>
            <a:lvl1pPr>
              <a:defRPr sz="2400"/>
            </a:lvl1pPr>
          </a:lstStyle>
          <a:p>
            <a:pPr lvl="0"/>
            <a:r>
              <a:rPr lang="en-GB" noProof="0" dirty="0"/>
              <a:t>Title goes here and can be two lines</a:t>
            </a:r>
          </a:p>
        </p:txBody>
      </p:sp>
      <p:sp>
        <p:nvSpPr>
          <p:cNvPr id="7" name="Text Placeholder 12">
            <a:extLst>
              <a:ext uri="{FF2B5EF4-FFF2-40B4-BE49-F238E27FC236}">
                <a16:creationId xmlns:a16="http://schemas.microsoft.com/office/drawing/2014/main" id="{8345CDC8-4D32-194E-D61E-861B1DD1D49F}"/>
              </a:ext>
            </a:extLst>
          </p:cNvPr>
          <p:cNvSpPr>
            <a:spLocks noGrp="1"/>
          </p:cNvSpPr>
          <p:nvPr>
            <p:ph type="body" sz="quarter" idx="20" hasCustomPrompt="1"/>
          </p:nvPr>
        </p:nvSpPr>
        <p:spPr>
          <a:xfrm>
            <a:off x="4626363" y="1814425"/>
            <a:ext cx="4059706" cy="2469195"/>
          </a:xfrm>
          <a:prstGeom prst="rect">
            <a:avLst/>
          </a:prstGeom>
        </p:spPr>
        <p:txBody>
          <a:bodyPr lIns="0" tIns="0" rIns="0" bIns="0">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dirty="0"/>
              <a:t>Add text here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0" name="Text Placeholder 5">
            <a:extLst>
              <a:ext uri="{FF2B5EF4-FFF2-40B4-BE49-F238E27FC236}">
                <a16:creationId xmlns:a16="http://schemas.microsoft.com/office/drawing/2014/main" id="{FA13186E-3A14-1188-0195-D96B726EC48D}"/>
              </a:ext>
            </a:extLst>
          </p:cNvPr>
          <p:cNvSpPr>
            <a:spLocks noGrp="1"/>
          </p:cNvSpPr>
          <p:nvPr>
            <p:ph type="body" sz="quarter" idx="19" hasCustomPrompt="1"/>
          </p:nvPr>
        </p:nvSpPr>
        <p:spPr>
          <a:xfrm>
            <a:off x="4625009" y="1232302"/>
            <a:ext cx="4063787" cy="493132"/>
          </a:xfrm>
          <a:prstGeom prst="rect">
            <a:avLst/>
          </a:prstGeom>
        </p:spPr>
        <p:txBody>
          <a:bodyPr lIns="0" tIns="0" rIns="0" bIns="0" anchor="b" anchorCtr="0">
            <a:noAutofit/>
          </a:bodyPr>
          <a:lstStyle>
            <a:lvl1pPr marL="0" indent="0">
              <a:lnSpc>
                <a:spcPct val="100000"/>
              </a:lnSpc>
              <a:buFontTx/>
              <a:buNone/>
              <a:defRPr sz="1800" b="1" i="0"/>
            </a:lvl1pPr>
          </a:lstStyle>
          <a:p>
            <a:pPr lvl="0"/>
            <a:r>
              <a:rPr lang="en-GB" noProof="0" dirty="0"/>
              <a:t>Click to edit heading</a:t>
            </a:r>
          </a:p>
        </p:txBody>
      </p:sp>
    </p:spTree>
    <p:extLst>
      <p:ext uri="{BB962C8B-B14F-4D97-AF65-F5344CB8AC3E}">
        <p14:creationId xmlns:p14="http://schemas.microsoft.com/office/powerpoint/2010/main" val="888305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3" name="Title Placeholder 1">
            <a:extLst>
              <a:ext uri="{FF2B5EF4-FFF2-40B4-BE49-F238E27FC236}">
                <a16:creationId xmlns:a16="http://schemas.microsoft.com/office/drawing/2014/main" id="{4743C78D-3A94-222D-515C-DBD366737CDD}"/>
              </a:ext>
            </a:extLst>
          </p:cNvPr>
          <p:cNvSpPr>
            <a:spLocks noGrp="1"/>
          </p:cNvSpPr>
          <p:nvPr>
            <p:ph type="title" hasCustomPrompt="1"/>
          </p:nvPr>
        </p:nvSpPr>
        <p:spPr bwMode="auto">
          <a:xfrm>
            <a:off x="447479" y="147005"/>
            <a:ext cx="8243942" cy="679647"/>
          </a:xfrm>
          <a:prstGeom prst="rect">
            <a:avLst/>
          </a:prstGeom>
          <a:noFill/>
          <a:ln>
            <a:noFill/>
          </a:ln>
        </p:spPr>
        <p:txBody>
          <a:bodyPr vert="horz" wrap="square" lIns="0" tIns="45716" rIns="91431" bIns="45716" numCol="1" anchor="ctr" anchorCtr="0" compatLnSpc="1">
            <a:prstTxWarp prst="textNoShape">
              <a:avLst/>
            </a:prstTxWarp>
          </a:bodyPr>
          <a:lstStyle>
            <a:lvl1pPr>
              <a:defRPr sz="2400"/>
            </a:lvl1pPr>
          </a:lstStyle>
          <a:p>
            <a:pPr lvl="0"/>
            <a:r>
              <a:rPr lang="en-GB" noProof="0" dirty="0"/>
              <a:t>Title goes here and can be two lines</a:t>
            </a:r>
          </a:p>
        </p:txBody>
      </p:sp>
      <p:sp>
        <p:nvSpPr>
          <p:cNvPr id="6" name="Picture Placeholder 4">
            <a:extLst>
              <a:ext uri="{FF2B5EF4-FFF2-40B4-BE49-F238E27FC236}">
                <a16:creationId xmlns:a16="http://schemas.microsoft.com/office/drawing/2014/main" id="{7233F58C-22FF-EF1C-9EA4-BB1FF4DB5EE2}"/>
              </a:ext>
            </a:extLst>
          </p:cNvPr>
          <p:cNvSpPr>
            <a:spLocks noGrp="1"/>
          </p:cNvSpPr>
          <p:nvPr>
            <p:ph type="pic" sz="quarter" idx="14" hasCustomPrompt="1"/>
          </p:nvPr>
        </p:nvSpPr>
        <p:spPr>
          <a:xfrm>
            <a:off x="4798692" y="970058"/>
            <a:ext cx="3892250" cy="3506525"/>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7" name="Text Placeholder 12">
            <a:extLst>
              <a:ext uri="{FF2B5EF4-FFF2-40B4-BE49-F238E27FC236}">
                <a16:creationId xmlns:a16="http://schemas.microsoft.com/office/drawing/2014/main" id="{21B3A332-BC1C-B2B7-8D25-FFEFD0C83898}"/>
              </a:ext>
            </a:extLst>
          </p:cNvPr>
          <p:cNvSpPr>
            <a:spLocks noGrp="1"/>
          </p:cNvSpPr>
          <p:nvPr>
            <p:ph type="body" sz="quarter" idx="20" hasCustomPrompt="1"/>
          </p:nvPr>
        </p:nvSpPr>
        <p:spPr>
          <a:xfrm>
            <a:off x="448833" y="1814425"/>
            <a:ext cx="4059706" cy="2469195"/>
          </a:xfrm>
          <a:prstGeom prst="rect">
            <a:avLst/>
          </a:prstGeom>
        </p:spPr>
        <p:txBody>
          <a:bodyPr lIns="0" tIns="0" rIns="0" bIns="0">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dirty="0"/>
              <a:t>Add text here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0" name="Text Placeholder 5">
            <a:extLst>
              <a:ext uri="{FF2B5EF4-FFF2-40B4-BE49-F238E27FC236}">
                <a16:creationId xmlns:a16="http://schemas.microsoft.com/office/drawing/2014/main" id="{C1E37B17-5772-3B5D-73F7-2A9DE958789C}"/>
              </a:ext>
            </a:extLst>
          </p:cNvPr>
          <p:cNvSpPr>
            <a:spLocks noGrp="1"/>
          </p:cNvSpPr>
          <p:nvPr>
            <p:ph type="body" sz="quarter" idx="19" hasCustomPrompt="1"/>
          </p:nvPr>
        </p:nvSpPr>
        <p:spPr>
          <a:xfrm>
            <a:off x="447479" y="1232302"/>
            <a:ext cx="4063787" cy="493132"/>
          </a:xfrm>
          <a:prstGeom prst="rect">
            <a:avLst/>
          </a:prstGeom>
        </p:spPr>
        <p:txBody>
          <a:bodyPr lIns="0" tIns="0" rIns="0" bIns="0" anchor="b" anchorCtr="0">
            <a:noAutofit/>
          </a:bodyPr>
          <a:lstStyle>
            <a:lvl1pPr marL="0" indent="0">
              <a:lnSpc>
                <a:spcPct val="100000"/>
              </a:lnSpc>
              <a:buFontTx/>
              <a:buNone/>
              <a:defRPr sz="1800" b="1" i="0"/>
            </a:lvl1pPr>
          </a:lstStyle>
          <a:p>
            <a:pPr lvl="0"/>
            <a:r>
              <a:rPr lang="en-GB" noProof="0" dirty="0"/>
              <a:t>Click to edit heading</a:t>
            </a:r>
          </a:p>
        </p:txBody>
      </p:sp>
    </p:spTree>
    <p:extLst>
      <p:ext uri="{BB962C8B-B14F-4D97-AF65-F5344CB8AC3E}">
        <p14:creationId xmlns:p14="http://schemas.microsoft.com/office/powerpoint/2010/main" val="1165652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23" name="Picture Placeholder 4"/>
          <p:cNvSpPr>
            <a:spLocks noGrp="1"/>
          </p:cNvSpPr>
          <p:nvPr>
            <p:ph type="pic" sz="quarter" idx="14" hasCustomPrompt="1"/>
          </p:nvPr>
        </p:nvSpPr>
        <p:spPr>
          <a:xfrm>
            <a:off x="4795557"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24" name="Rectangle 23"/>
          <p:cNvSpPr/>
          <p:nvPr userDrawn="1"/>
        </p:nvSpPr>
        <p:spPr>
          <a:xfrm>
            <a:off x="4795557"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a:solidFill>
                <a:schemeClr val="bg1"/>
              </a:solidFill>
            </a:endParaRPr>
          </a:p>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a:solidFill>
                <a:schemeClr val="bg1"/>
              </a:solidFill>
            </a:endParaRPr>
          </a:p>
          <a:p>
            <a:pPr algn="l">
              <a:lnSpc>
                <a:spcPct val="110000"/>
              </a:lnSpc>
            </a:pPr>
            <a:endParaRPr lang="en-GB" sz="900" b="0" i="1" noProof="0">
              <a:solidFill>
                <a:schemeClr val="bg1"/>
              </a:solidFill>
            </a:endParaRPr>
          </a:p>
        </p:txBody>
      </p:sp>
      <p:sp>
        <p:nvSpPr>
          <p:cNvPr id="9" name="Text Placeholder 6"/>
          <p:cNvSpPr>
            <a:spLocks noGrp="1"/>
          </p:cNvSpPr>
          <p:nvPr>
            <p:ph type="body" sz="quarter" idx="22" hasCustomPrompt="1"/>
          </p:nvPr>
        </p:nvSpPr>
        <p:spPr>
          <a:xfrm>
            <a:off x="48768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a:solidFill>
                  <a:schemeClr val="bg1"/>
                </a:solidFill>
              </a:rPr>
              <a:t>Caption or</a:t>
            </a:r>
            <a:r>
              <a:rPr lang="en-GB" sz="1100" b="0" i="1" baseline="0" noProof="0" dirty="0">
                <a:solidFill>
                  <a:schemeClr val="bg1"/>
                </a:solidFill>
              </a:rPr>
              <a:t> credit for a photo could be put in this space. </a:t>
            </a:r>
            <a:r>
              <a:rPr lang="en-GB" sz="1100" b="0" i="1" noProof="0" dirty="0">
                <a:solidFill>
                  <a:schemeClr val="bg1"/>
                </a:solidFill>
              </a:rPr>
              <a:t>You may adjust the height of this box</a:t>
            </a:r>
            <a:r>
              <a:rPr lang="en-GB" sz="1100" b="0" i="1" baseline="0" noProof="0" dirty="0">
                <a:solidFill>
                  <a:schemeClr val="bg1"/>
                </a:solidFill>
              </a:rPr>
              <a:t> to accommodate more or less text. Suggested number of lines of text is no less than two and no more than four.</a:t>
            </a:r>
            <a:endParaRPr lang="en-GB" sz="1100" b="0" i="1" noProof="0" dirty="0">
              <a:solidFill>
                <a:schemeClr val="bg1"/>
              </a:solidFill>
            </a:endParaRPr>
          </a:p>
        </p:txBody>
      </p:sp>
      <p:sp>
        <p:nvSpPr>
          <p:cNvPr id="3" name="Title Placeholder 1">
            <a:extLst>
              <a:ext uri="{FF2B5EF4-FFF2-40B4-BE49-F238E27FC236}">
                <a16:creationId xmlns:a16="http://schemas.microsoft.com/office/drawing/2014/main" id="{CA3ED416-1639-D0A9-3AF4-320D1CD1A757}"/>
              </a:ext>
            </a:extLst>
          </p:cNvPr>
          <p:cNvSpPr>
            <a:spLocks noGrp="1"/>
          </p:cNvSpPr>
          <p:nvPr>
            <p:ph type="title" hasCustomPrompt="1"/>
          </p:nvPr>
        </p:nvSpPr>
        <p:spPr bwMode="auto">
          <a:xfrm>
            <a:off x="447479" y="147005"/>
            <a:ext cx="8243942" cy="679647"/>
          </a:xfrm>
          <a:prstGeom prst="rect">
            <a:avLst/>
          </a:prstGeom>
          <a:noFill/>
          <a:ln>
            <a:noFill/>
          </a:ln>
        </p:spPr>
        <p:txBody>
          <a:bodyPr vert="horz" wrap="square" lIns="0" tIns="45716" rIns="91431" bIns="45716" numCol="1" anchor="ctr" anchorCtr="0" compatLnSpc="1">
            <a:prstTxWarp prst="textNoShape">
              <a:avLst/>
            </a:prstTxWarp>
          </a:bodyPr>
          <a:lstStyle>
            <a:lvl1pPr>
              <a:defRPr sz="2400"/>
            </a:lvl1pPr>
          </a:lstStyle>
          <a:p>
            <a:pPr lvl="0"/>
            <a:r>
              <a:rPr lang="en-GB" noProof="0" dirty="0"/>
              <a:t>Title goes here and can be two lines</a:t>
            </a:r>
          </a:p>
        </p:txBody>
      </p:sp>
      <p:sp>
        <p:nvSpPr>
          <p:cNvPr id="6" name="Text Placeholder 12">
            <a:extLst>
              <a:ext uri="{FF2B5EF4-FFF2-40B4-BE49-F238E27FC236}">
                <a16:creationId xmlns:a16="http://schemas.microsoft.com/office/drawing/2014/main" id="{EEAEE1BA-23C2-918F-B8ED-869D63EA0223}"/>
              </a:ext>
            </a:extLst>
          </p:cNvPr>
          <p:cNvSpPr>
            <a:spLocks noGrp="1"/>
          </p:cNvSpPr>
          <p:nvPr>
            <p:ph type="body" sz="quarter" idx="20" hasCustomPrompt="1"/>
          </p:nvPr>
        </p:nvSpPr>
        <p:spPr>
          <a:xfrm>
            <a:off x="448833" y="1814425"/>
            <a:ext cx="4059706" cy="2469195"/>
          </a:xfrm>
          <a:prstGeom prst="rect">
            <a:avLst/>
          </a:prstGeom>
        </p:spPr>
        <p:txBody>
          <a:bodyPr lIns="0" tIns="0" rIns="0" bIns="0">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dirty="0"/>
              <a:t>Add text here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ext Placeholder 5">
            <a:extLst>
              <a:ext uri="{FF2B5EF4-FFF2-40B4-BE49-F238E27FC236}">
                <a16:creationId xmlns:a16="http://schemas.microsoft.com/office/drawing/2014/main" id="{39DAD6E9-9ECB-849B-340D-03F88DD10A43}"/>
              </a:ext>
            </a:extLst>
          </p:cNvPr>
          <p:cNvSpPr>
            <a:spLocks noGrp="1"/>
          </p:cNvSpPr>
          <p:nvPr>
            <p:ph type="body" sz="quarter" idx="19" hasCustomPrompt="1"/>
          </p:nvPr>
        </p:nvSpPr>
        <p:spPr>
          <a:xfrm>
            <a:off x="447479" y="1232302"/>
            <a:ext cx="4063787" cy="493132"/>
          </a:xfrm>
          <a:prstGeom prst="rect">
            <a:avLst/>
          </a:prstGeom>
        </p:spPr>
        <p:txBody>
          <a:bodyPr lIns="0" tIns="0" rIns="0" bIns="0" anchor="b" anchorCtr="0">
            <a:noAutofit/>
          </a:bodyPr>
          <a:lstStyle>
            <a:lvl1pPr marL="0" indent="0">
              <a:lnSpc>
                <a:spcPct val="100000"/>
              </a:lnSpc>
              <a:buFontTx/>
              <a:buNone/>
              <a:defRPr sz="1800" b="1" i="0"/>
            </a:lvl1pPr>
          </a:lstStyle>
          <a:p>
            <a:pPr lvl="0"/>
            <a:r>
              <a:rPr lang="en-GB" noProof="0" dirty="0"/>
              <a:t>Click to edit heading</a:t>
            </a:r>
          </a:p>
        </p:txBody>
      </p:sp>
    </p:spTree>
    <p:extLst>
      <p:ext uri="{BB962C8B-B14F-4D97-AF65-F5344CB8AC3E}">
        <p14:creationId xmlns:p14="http://schemas.microsoft.com/office/powerpoint/2010/main" val="3469963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16" name="Picture Placeholder 4"/>
          <p:cNvSpPr>
            <a:spLocks noGrp="1"/>
          </p:cNvSpPr>
          <p:nvPr>
            <p:ph type="pic" sz="quarter" idx="14" hasCustomPrompt="1"/>
          </p:nvPr>
        </p:nvSpPr>
        <p:spPr>
          <a:xfrm>
            <a:off x="453642" y="1827361"/>
            <a:ext cx="3904707" cy="2449671"/>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7" name="Picture Placeholder 4"/>
          <p:cNvSpPr>
            <a:spLocks noGrp="1"/>
          </p:cNvSpPr>
          <p:nvPr>
            <p:ph type="pic" sz="quarter" idx="20" hasCustomPrompt="1"/>
          </p:nvPr>
        </p:nvSpPr>
        <p:spPr>
          <a:xfrm>
            <a:off x="4776839" y="1827361"/>
            <a:ext cx="3916516" cy="2449671"/>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18" name="Text Placeholder 5"/>
          <p:cNvSpPr>
            <a:spLocks noGrp="1"/>
          </p:cNvSpPr>
          <p:nvPr>
            <p:ph type="body" sz="quarter" idx="21" hasCustomPrompt="1"/>
          </p:nvPr>
        </p:nvSpPr>
        <p:spPr>
          <a:xfrm>
            <a:off x="451705" y="1170026"/>
            <a:ext cx="3907264" cy="553158"/>
          </a:xfrm>
          <a:prstGeom prst="rect">
            <a:avLst/>
          </a:prstGeom>
        </p:spPr>
        <p:txBody>
          <a:bodyPr lIns="0" tIns="0" rIns="0" anchor="b" anchorCtr="0">
            <a:noAutofit/>
          </a:bodyPr>
          <a:lstStyle>
            <a:lvl1pPr marL="0" indent="0">
              <a:lnSpc>
                <a:spcPct val="100000"/>
              </a:lnSpc>
              <a:buFontTx/>
              <a:buNone/>
              <a:defRPr sz="1800" b="1" i="0"/>
            </a:lvl1pPr>
          </a:lstStyle>
          <a:p>
            <a:pPr lvl="0"/>
            <a:r>
              <a:rPr lang="en-GB" noProof="0" dirty="0"/>
              <a:t>Click to edit heading</a:t>
            </a:r>
          </a:p>
        </p:txBody>
      </p:sp>
      <p:sp>
        <p:nvSpPr>
          <p:cNvPr id="19" name="Text Placeholder 5"/>
          <p:cNvSpPr>
            <a:spLocks noGrp="1"/>
          </p:cNvSpPr>
          <p:nvPr>
            <p:ph type="body" sz="quarter" idx="22" hasCustomPrompt="1"/>
          </p:nvPr>
        </p:nvSpPr>
        <p:spPr>
          <a:xfrm>
            <a:off x="4776485" y="1170026"/>
            <a:ext cx="3907264" cy="553158"/>
          </a:xfrm>
          <a:prstGeom prst="rect">
            <a:avLst/>
          </a:prstGeom>
        </p:spPr>
        <p:txBody>
          <a:bodyPr lIns="0" tIns="0" rIns="0" anchor="b" anchorCtr="0">
            <a:noAutofit/>
          </a:bodyPr>
          <a:lstStyle>
            <a:lvl1pPr marL="0" indent="0">
              <a:lnSpc>
                <a:spcPct val="100000"/>
              </a:lnSpc>
              <a:buFontTx/>
              <a:buNone/>
              <a:defRPr sz="1800" b="1" i="0"/>
            </a:lvl1pPr>
          </a:lstStyle>
          <a:p>
            <a:pPr lvl="0"/>
            <a:r>
              <a:rPr lang="en-GB" noProof="0"/>
              <a:t>Click to edit heading</a:t>
            </a:r>
          </a:p>
        </p:txBody>
      </p:sp>
      <p:sp>
        <p:nvSpPr>
          <p:cNvPr id="3" name="Title Placeholder 1">
            <a:extLst>
              <a:ext uri="{FF2B5EF4-FFF2-40B4-BE49-F238E27FC236}">
                <a16:creationId xmlns:a16="http://schemas.microsoft.com/office/drawing/2014/main" id="{A97CD8AA-D66B-F0E3-F12C-6068FCA97F88}"/>
              </a:ext>
            </a:extLst>
          </p:cNvPr>
          <p:cNvSpPr>
            <a:spLocks noGrp="1"/>
          </p:cNvSpPr>
          <p:nvPr>
            <p:ph type="title" hasCustomPrompt="1"/>
          </p:nvPr>
        </p:nvSpPr>
        <p:spPr bwMode="auto">
          <a:xfrm>
            <a:off x="447479" y="147005"/>
            <a:ext cx="8243942" cy="679647"/>
          </a:xfrm>
          <a:prstGeom prst="rect">
            <a:avLst/>
          </a:prstGeom>
          <a:noFill/>
          <a:ln>
            <a:noFill/>
          </a:ln>
        </p:spPr>
        <p:txBody>
          <a:bodyPr vert="horz" wrap="square" lIns="0" tIns="45716" rIns="91431" bIns="45716" numCol="1" anchor="ctr" anchorCtr="0" compatLnSpc="1">
            <a:prstTxWarp prst="textNoShape">
              <a:avLst/>
            </a:prstTxWarp>
          </a:bodyPr>
          <a:lstStyle>
            <a:lvl1pPr>
              <a:defRPr sz="2400"/>
            </a:lvl1pPr>
          </a:lstStyle>
          <a:p>
            <a:pPr lvl="0"/>
            <a:r>
              <a:rPr lang="en-GB" noProof="0" dirty="0"/>
              <a:t>Title goes here and can be two lines</a:t>
            </a:r>
          </a:p>
        </p:txBody>
      </p:sp>
    </p:spTree>
    <p:extLst>
      <p:ext uri="{BB962C8B-B14F-4D97-AF65-F5344CB8AC3E}">
        <p14:creationId xmlns:p14="http://schemas.microsoft.com/office/powerpoint/2010/main" val="3325303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 Placeholder 11"/>
          <p:cNvSpPr>
            <a:spLocks noGrp="1"/>
          </p:cNvSpPr>
          <p:nvPr>
            <p:ph type="body" sz="quarter" idx="12" hasCustomPrompt="1"/>
          </p:nvPr>
        </p:nvSpPr>
        <p:spPr>
          <a:xfrm>
            <a:off x="446424" y="1091047"/>
            <a:ext cx="8235758" cy="3319317"/>
          </a:xfrm>
          <a:prstGeom prst="rect">
            <a:avLst/>
          </a:prstGeom>
        </p:spPr>
        <p:txBody>
          <a:bodyPr lIns="0" tIns="0" rIns="0" bIns="0"/>
          <a:lstStyle>
            <a:lvl1pPr>
              <a:lnSpc>
                <a:spcPct val="150000"/>
              </a:lnSpc>
              <a:defRPr sz="1500"/>
            </a:lvl1pPr>
            <a:lvl2pPr>
              <a:lnSpc>
                <a:spcPct val="150000"/>
              </a:lnSpc>
              <a:defRPr sz="1500"/>
            </a:lvl2pPr>
            <a:lvl3pPr>
              <a:lnSpc>
                <a:spcPct val="150000"/>
              </a:lnSpc>
              <a:defRPr sz="1500"/>
            </a:lvl3pPr>
            <a:lvl4pPr>
              <a:lnSpc>
                <a:spcPct val="150000"/>
              </a:lnSpc>
              <a:defRPr sz="1500"/>
            </a:lvl4pPr>
            <a:lvl5pPr>
              <a:lnSpc>
                <a:spcPct val="150000"/>
              </a:lnSpc>
              <a:defRPr sz="1500"/>
            </a:lvl5pPr>
          </a:lstStyle>
          <a:p>
            <a:pPr lvl="0"/>
            <a:r>
              <a:rPr lang="en-GB" noProof="0" dirty="0"/>
              <a:t>Add text here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0"/>
            <a:endParaRPr lang="en-GB" noProof="0" dirty="0"/>
          </a:p>
        </p:txBody>
      </p:sp>
      <p:sp>
        <p:nvSpPr>
          <p:cNvPr id="5" name="Slide Number Placeholder 4"/>
          <p:cNvSpPr>
            <a:spLocks noGrp="1"/>
          </p:cNvSpPr>
          <p:nvPr>
            <p:ph type="sldNum" sz="quarter" idx="13"/>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6" name="Title Placeholder 1">
            <a:extLst>
              <a:ext uri="{FF2B5EF4-FFF2-40B4-BE49-F238E27FC236}">
                <a16:creationId xmlns:a16="http://schemas.microsoft.com/office/drawing/2014/main" id="{DDD757B7-DE19-82F8-8928-A0FBB65E5C98}"/>
              </a:ext>
            </a:extLst>
          </p:cNvPr>
          <p:cNvSpPr>
            <a:spLocks noGrp="1"/>
          </p:cNvSpPr>
          <p:nvPr>
            <p:ph type="title" hasCustomPrompt="1"/>
          </p:nvPr>
        </p:nvSpPr>
        <p:spPr bwMode="auto">
          <a:xfrm>
            <a:off x="447479" y="147005"/>
            <a:ext cx="8243942" cy="679647"/>
          </a:xfrm>
          <a:prstGeom prst="rect">
            <a:avLst/>
          </a:prstGeom>
          <a:noFill/>
          <a:ln>
            <a:noFill/>
          </a:ln>
        </p:spPr>
        <p:txBody>
          <a:bodyPr vert="horz" wrap="square" lIns="0" tIns="45716" rIns="91431" bIns="45716" numCol="1" anchor="ctr" anchorCtr="0" compatLnSpc="1">
            <a:prstTxWarp prst="textNoShape">
              <a:avLst/>
            </a:prstTxWarp>
          </a:bodyPr>
          <a:lstStyle>
            <a:lvl1pPr>
              <a:defRPr sz="2400"/>
            </a:lvl1pPr>
          </a:lstStyle>
          <a:p>
            <a:pPr lvl="0"/>
            <a:r>
              <a:rPr lang="en-GB" noProof="0" dirty="0"/>
              <a:t>Title goes here and can be two lines</a:t>
            </a:r>
          </a:p>
        </p:txBody>
      </p:sp>
    </p:spTree>
    <p:extLst>
      <p:ext uri="{BB962C8B-B14F-4D97-AF65-F5344CB8AC3E}">
        <p14:creationId xmlns:p14="http://schemas.microsoft.com/office/powerpoint/2010/main" val="1713313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cxnSp>
        <p:nvCxnSpPr>
          <p:cNvPr id="16" name="Straight Connector 15"/>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0" name="Text Placeholder 12"/>
          <p:cNvSpPr>
            <a:spLocks noGrp="1"/>
          </p:cNvSpPr>
          <p:nvPr>
            <p:ph type="body" sz="quarter" idx="11" hasCustomPrompt="1"/>
          </p:nvPr>
        </p:nvSpPr>
        <p:spPr>
          <a:xfrm>
            <a:off x="450645" y="1184815"/>
            <a:ext cx="3958108" cy="1372810"/>
          </a:xfrm>
          <a:prstGeom prst="rect">
            <a:avLst/>
          </a:prstGeom>
        </p:spPr>
        <p:txBody>
          <a:bodyPr tIns="0" rIns="0" bIns="0">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dirty="0"/>
              <a:t>Add text here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1" name="Text Placeholder 12"/>
          <p:cNvSpPr>
            <a:spLocks noGrp="1"/>
          </p:cNvSpPr>
          <p:nvPr>
            <p:ph type="body" sz="quarter" idx="12" hasCustomPrompt="1"/>
          </p:nvPr>
        </p:nvSpPr>
        <p:spPr>
          <a:xfrm>
            <a:off x="4746869" y="1184815"/>
            <a:ext cx="3946485" cy="1372810"/>
          </a:xfrm>
          <a:prstGeom prst="rect">
            <a:avLst/>
          </a:prstGeom>
        </p:spPr>
        <p:txBody>
          <a:bodyPr tIns="0" rIns="0" bIns="0">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2" name="Text Placeholder 12"/>
          <p:cNvSpPr>
            <a:spLocks noGrp="1"/>
          </p:cNvSpPr>
          <p:nvPr>
            <p:ph type="body" sz="quarter" idx="13" hasCustomPrompt="1"/>
          </p:nvPr>
        </p:nvSpPr>
        <p:spPr>
          <a:xfrm>
            <a:off x="450645" y="2902858"/>
            <a:ext cx="3958108" cy="1372810"/>
          </a:xfrm>
          <a:prstGeom prst="rect">
            <a:avLst/>
          </a:prstGeom>
        </p:spPr>
        <p:txBody>
          <a:bodyPr tIns="0" rIns="0" bIns="0">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dirty="0"/>
              <a:t>Add text here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Text Placeholder 12"/>
          <p:cNvSpPr>
            <a:spLocks noGrp="1"/>
          </p:cNvSpPr>
          <p:nvPr>
            <p:ph type="body" sz="quarter" idx="14" hasCustomPrompt="1"/>
          </p:nvPr>
        </p:nvSpPr>
        <p:spPr>
          <a:xfrm>
            <a:off x="4746869" y="2902858"/>
            <a:ext cx="3946485" cy="1372810"/>
          </a:xfrm>
          <a:prstGeom prst="rect">
            <a:avLst/>
          </a:prstGeom>
        </p:spPr>
        <p:txBody>
          <a:bodyPr lIns="91440" tIns="0" rIns="0" bIns="0">
            <a:noAutofit/>
          </a:bodyPr>
          <a:lstStyle>
            <a:lvl1pPr>
              <a:lnSpc>
                <a:spcPct val="100000"/>
              </a:lnSpc>
              <a:spcBef>
                <a:spcPts val="400"/>
              </a:spcBef>
              <a:defRPr sz="1100" kern="1200"/>
            </a:lvl1pPr>
            <a:lvl2pPr>
              <a:lnSpc>
                <a:spcPct val="100000"/>
              </a:lnSpc>
              <a:spcBef>
                <a:spcPts val="400"/>
              </a:spcBef>
              <a:defRPr sz="1100"/>
            </a:lvl2pPr>
            <a:lvl3pPr>
              <a:lnSpc>
                <a:spcPct val="100000"/>
              </a:lnSpc>
              <a:spcBef>
                <a:spcPts val="400"/>
              </a:spcBef>
              <a:defRPr sz="1100" kern="1200"/>
            </a:lvl3pPr>
            <a:lvl4pPr>
              <a:lnSpc>
                <a:spcPct val="100000"/>
              </a:lnSpc>
              <a:spcBef>
                <a:spcPts val="400"/>
              </a:spcBef>
              <a:defRPr sz="1100" kern="1200"/>
            </a:lvl4pPr>
            <a:lvl5pPr>
              <a:lnSpc>
                <a:spcPct val="100000"/>
              </a:lnSpc>
              <a:spcBef>
                <a:spcPts val="400"/>
              </a:spcBef>
              <a:defRPr sz="1100" kern="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Title Placeholder 1">
            <a:extLst>
              <a:ext uri="{FF2B5EF4-FFF2-40B4-BE49-F238E27FC236}">
                <a16:creationId xmlns:a16="http://schemas.microsoft.com/office/drawing/2014/main" id="{9BF2EEA9-7791-5C56-E83A-5C529E7D7D67}"/>
              </a:ext>
            </a:extLst>
          </p:cNvPr>
          <p:cNvSpPr>
            <a:spLocks noGrp="1"/>
          </p:cNvSpPr>
          <p:nvPr>
            <p:ph type="title" hasCustomPrompt="1"/>
          </p:nvPr>
        </p:nvSpPr>
        <p:spPr bwMode="auto">
          <a:xfrm>
            <a:off x="447479" y="147005"/>
            <a:ext cx="8243942" cy="679647"/>
          </a:xfrm>
          <a:prstGeom prst="rect">
            <a:avLst/>
          </a:prstGeom>
          <a:noFill/>
          <a:ln>
            <a:noFill/>
          </a:ln>
        </p:spPr>
        <p:txBody>
          <a:bodyPr vert="horz" wrap="square" lIns="0" tIns="45716" rIns="91431" bIns="45716" numCol="1" anchor="ctr" anchorCtr="0" compatLnSpc="1">
            <a:prstTxWarp prst="textNoShape">
              <a:avLst/>
            </a:prstTxWarp>
          </a:bodyPr>
          <a:lstStyle>
            <a:lvl1pPr>
              <a:defRPr sz="2400"/>
            </a:lvl1pPr>
          </a:lstStyle>
          <a:p>
            <a:pPr lvl="0"/>
            <a:r>
              <a:rPr lang="en-GB" noProof="0" dirty="0"/>
              <a:t>Title goes here and can be two lines</a:t>
            </a:r>
          </a:p>
        </p:txBody>
      </p:sp>
    </p:spTree>
    <p:extLst>
      <p:ext uri="{BB962C8B-B14F-4D97-AF65-F5344CB8AC3E}">
        <p14:creationId xmlns:p14="http://schemas.microsoft.com/office/powerpoint/2010/main" val="2757984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cxnSp>
        <p:nvCxnSpPr>
          <p:cNvPr id="5" name="Straight Connector 4"/>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450645" y="1506801"/>
            <a:ext cx="3958108" cy="1133260"/>
          </a:xfrm>
          <a:prstGeom prst="rect">
            <a:avLst/>
          </a:prstGeom>
        </p:spPr>
        <p:txBody>
          <a:bodyPr lIns="0" tIns="0" rIns="0" bIns="0">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dirty="0"/>
              <a:t>Add text here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5" name="Text Placeholder 5"/>
          <p:cNvSpPr>
            <a:spLocks noGrp="1"/>
          </p:cNvSpPr>
          <p:nvPr>
            <p:ph type="body" sz="quarter" idx="21" hasCustomPrompt="1"/>
          </p:nvPr>
        </p:nvSpPr>
        <p:spPr>
          <a:xfrm>
            <a:off x="451705" y="1145375"/>
            <a:ext cx="3960302" cy="281116"/>
          </a:xfrm>
          <a:prstGeom prst="rect">
            <a:avLst/>
          </a:prstGeom>
        </p:spPr>
        <p:txBody>
          <a:bodyPr lIns="0" tIns="0" rIns="0" bIns="0" anchor="b" anchorCtr="0">
            <a:noAutofit/>
          </a:bodyPr>
          <a:lstStyle>
            <a:lvl1pPr marL="0" indent="0">
              <a:lnSpc>
                <a:spcPct val="100000"/>
              </a:lnSpc>
              <a:buFontTx/>
              <a:buNone/>
              <a:defRPr sz="1300" b="1" i="0"/>
            </a:lvl1pPr>
          </a:lstStyle>
          <a:p>
            <a:pPr lvl="0"/>
            <a:r>
              <a:rPr lang="en-GB" noProof="0"/>
              <a:t>Click to edit heading</a:t>
            </a:r>
          </a:p>
        </p:txBody>
      </p:sp>
      <p:sp>
        <p:nvSpPr>
          <p:cNvPr id="26" name="Text Placeholder 12"/>
          <p:cNvSpPr>
            <a:spLocks noGrp="1"/>
          </p:cNvSpPr>
          <p:nvPr>
            <p:ph type="body" sz="quarter" idx="22" hasCustomPrompt="1"/>
          </p:nvPr>
        </p:nvSpPr>
        <p:spPr>
          <a:xfrm>
            <a:off x="4730160" y="1506801"/>
            <a:ext cx="3958108" cy="1133260"/>
          </a:xfrm>
          <a:prstGeom prst="rect">
            <a:avLst/>
          </a:prstGeom>
        </p:spPr>
        <p:txBody>
          <a:bodyPr lIns="0" tIns="0" rIns="0" bIns="0">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7" name="Text Placeholder 5"/>
          <p:cNvSpPr>
            <a:spLocks noGrp="1"/>
          </p:cNvSpPr>
          <p:nvPr>
            <p:ph type="body" sz="quarter" idx="23" hasCustomPrompt="1"/>
          </p:nvPr>
        </p:nvSpPr>
        <p:spPr>
          <a:xfrm>
            <a:off x="4731220" y="1145375"/>
            <a:ext cx="3960302" cy="281116"/>
          </a:xfrm>
          <a:prstGeom prst="rect">
            <a:avLst/>
          </a:prstGeom>
        </p:spPr>
        <p:txBody>
          <a:bodyPr lIns="0" tIns="0" rIns="0" bIns="0" anchor="b" anchorCtr="0">
            <a:noAutofit/>
          </a:bodyPr>
          <a:lstStyle>
            <a:lvl1pPr marL="0" indent="0">
              <a:lnSpc>
                <a:spcPct val="100000"/>
              </a:lnSpc>
              <a:buFontTx/>
              <a:buNone/>
              <a:defRPr sz="1300" b="1" i="0"/>
            </a:lvl1pPr>
          </a:lstStyle>
          <a:p>
            <a:pPr lvl="0"/>
            <a:r>
              <a:rPr lang="en-GB" noProof="0"/>
              <a:t>Click to edit heading</a:t>
            </a:r>
          </a:p>
        </p:txBody>
      </p:sp>
      <p:sp>
        <p:nvSpPr>
          <p:cNvPr id="28" name="Text Placeholder 12"/>
          <p:cNvSpPr>
            <a:spLocks noGrp="1"/>
          </p:cNvSpPr>
          <p:nvPr>
            <p:ph type="body" sz="quarter" idx="24" hasCustomPrompt="1"/>
          </p:nvPr>
        </p:nvSpPr>
        <p:spPr>
          <a:xfrm>
            <a:off x="450645" y="3185529"/>
            <a:ext cx="3958108" cy="1133260"/>
          </a:xfrm>
          <a:prstGeom prst="rect">
            <a:avLst/>
          </a:prstGeom>
        </p:spPr>
        <p:txBody>
          <a:bodyPr lIns="0" tIns="0" rIns="0" bIns="0">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9" name="Text Placeholder 5"/>
          <p:cNvSpPr>
            <a:spLocks noGrp="1"/>
          </p:cNvSpPr>
          <p:nvPr>
            <p:ph type="body" sz="quarter" idx="25" hasCustomPrompt="1"/>
          </p:nvPr>
        </p:nvSpPr>
        <p:spPr>
          <a:xfrm>
            <a:off x="451705" y="2824103"/>
            <a:ext cx="3960302" cy="281116"/>
          </a:xfrm>
          <a:prstGeom prst="rect">
            <a:avLst/>
          </a:prstGeom>
        </p:spPr>
        <p:txBody>
          <a:bodyPr lIns="0" tIns="0" rIns="0" bIns="0" anchor="b" anchorCtr="0">
            <a:noAutofit/>
          </a:bodyPr>
          <a:lstStyle>
            <a:lvl1pPr marL="0" indent="0">
              <a:lnSpc>
                <a:spcPct val="100000"/>
              </a:lnSpc>
              <a:buFontTx/>
              <a:buNone/>
              <a:defRPr sz="1300" b="1" i="0"/>
            </a:lvl1pPr>
          </a:lstStyle>
          <a:p>
            <a:pPr lvl="0"/>
            <a:r>
              <a:rPr lang="en-GB" noProof="0"/>
              <a:t>Click to edit heading</a:t>
            </a:r>
          </a:p>
        </p:txBody>
      </p:sp>
      <p:sp>
        <p:nvSpPr>
          <p:cNvPr id="30" name="Text Placeholder 12"/>
          <p:cNvSpPr>
            <a:spLocks noGrp="1"/>
          </p:cNvSpPr>
          <p:nvPr>
            <p:ph type="body" sz="quarter" idx="26" hasCustomPrompt="1"/>
          </p:nvPr>
        </p:nvSpPr>
        <p:spPr>
          <a:xfrm>
            <a:off x="4730160" y="3185529"/>
            <a:ext cx="3958108" cy="1133260"/>
          </a:xfrm>
          <a:prstGeom prst="rect">
            <a:avLst/>
          </a:prstGeom>
        </p:spPr>
        <p:txBody>
          <a:bodyPr lIns="0" tIns="0" rIns="0" bIns="0">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1" name="Text Placeholder 5"/>
          <p:cNvSpPr>
            <a:spLocks noGrp="1"/>
          </p:cNvSpPr>
          <p:nvPr>
            <p:ph type="body" sz="quarter" idx="27" hasCustomPrompt="1"/>
          </p:nvPr>
        </p:nvSpPr>
        <p:spPr>
          <a:xfrm>
            <a:off x="4731220" y="2824103"/>
            <a:ext cx="3960302" cy="281116"/>
          </a:xfrm>
          <a:prstGeom prst="rect">
            <a:avLst/>
          </a:prstGeom>
        </p:spPr>
        <p:txBody>
          <a:bodyPr lIns="0" tIns="0" rIns="0" bIns="0" anchor="b" anchorCtr="0">
            <a:noAutofit/>
          </a:bodyPr>
          <a:lstStyle>
            <a:lvl1pPr marL="0" indent="0">
              <a:lnSpc>
                <a:spcPct val="100000"/>
              </a:lnSpc>
              <a:buFontTx/>
              <a:buNone/>
              <a:defRPr sz="1300" b="1" i="0"/>
            </a:lvl1pPr>
          </a:lstStyle>
          <a:p>
            <a:pPr lvl="0"/>
            <a:r>
              <a:rPr lang="en-GB" noProof="0"/>
              <a:t>Click to edit heading</a:t>
            </a:r>
          </a:p>
        </p:txBody>
      </p:sp>
      <p:sp>
        <p:nvSpPr>
          <p:cNvPr id="7" name="Title Placeholder 1">
            <a:extLst>
              <a:ext uri="{FF2B5EF4-FFF2-40B4-BE49-F238E27FC236}">
                <a16:creationId xmlns:a16="http://schemas.microsoft.com/office/drawing/2014/main" id="{06591B03-85E8-3FD1-1CBD-73E100DA67C2}"/>
              </a:ext>
            </a:extLst>
          </p:cNvPr>
          <p:cNvSpPr>
            <a:spLocks noGrp="1"/>
          </p:cNvSpPr>
          <p:nvPr>
            <p:ph type="title" hasCustomPrompt="1"/>
          </p:nvPr>
        </p:nvSpPr>
        <p:spPr bwMode="auto">
          <a:xfrm>
            <a:off x="447479" y="147005"/>
            <a:ext cx="8243942" cy="679647"/>
          </a:xfrm>
          <a:prstGeom prst="rect">
            <a:avLst/>
          </a:prstGeom>
          <a:noFill/>
          <a:ln>
            <a:noFill/>
          </a:ln>
        </p:spPr>
        <p:txBody>
          <a:bodyPr vert="horz" wrap="square" lIns="0" tIns="45716" rIns="91431" bIns="45716" numCol="1" anchor="ctr" anchorCtr="0" compatLnSpc="1">
            <a:prstTxWarp prst="textNoShape">
              <a:avLst/>
            </a:prstTxWarp>
          </a:bodyPr>
          <a:lstStyle>
            <a:lvl1pPr>
              <a:defRPr sz="2400"/>
            </a:lvl1pPr>
          </a:lstStyle>
          <a:p>
            <a:pPr lvl="0"/>
            <a:r>
              <a:rPr lang="en-GB" noProof="0" dirty="0"/>
              <a:t>Title goes here and can be two lines</a:t>
            </a:r>
          </a:p>
        </p:txBody>
      </p:sp>
    </p:spTree>
    <p:extLst>
      <p:ext uri="{BB962C8B-B14F-4D97-AF65-F5344CB8AC3E}">
        <p14:creationId xmlns:p14="http://schemas.microsoft.com/office/powerpoint/2010/main" val="20886364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451277" y="1328359"/>
            <a:ext cx="3046381" cy="728332"/>
          </a:xfrm>
          <a:prstGeom prst="rect">
            <a:avLst/>
          </a:prstGeom>
          <a:solidFill>
            <a:schemeClr val="tx2"/>
          </a:solidFill>
        </p:spPr>
        <p:txBody>
          <a:bodyPr lIns="0" tIns="0" rIns="0" bIns="0"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4" name="Slide Number Placeholder 3"/>
          <p:cNvSpPr>
            <a:spLocks noGrp="1"/>
          </p:cNvSpPr>
          <p:nvPr>
            <p:ph type="sldNum" sz="quarter" idx="20"/>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21" name="Text Placeholder 11"/>
          <p:cNvSpPr>
            <a:spLocks noGrp="1"/>
          </p:cNvSpPr>
          <p:nvPr>
            <p:ph type="body" sz="quarter" idx="21" hasCustomPrompt="1"/>
          </p:nvPr>
        </p:nvSpPr>
        <p:spPr>
          <a:xfrm>
            <a:off x="3830320" y="1249032"/>
            <a:ext cx="4859760" cy="917367"/>
          </a:xfrm>
          <a:prstGeom prst="rect">
            <a:avLst/>
          </a:prstGeom>
        </p:spPr>
        <p:txBody>
          <a:bodyPr lIns="0" tIns="0" rIns="0" bIns="0">
            <a:noAutofit/>
          </a:bodyPr>
          <a:lstStyle>
            <a:lvl1pPr>
              <a:defRPr sz="1200"/>
            </a:lvl1pPr>
          </a:lstStyle>
          <a:p>
            <a:pPr lvl="0"/>
            <a:r>
              <a:rPr lang="en-GB" noProof="0" dirty="0"/>
              <a:t>Add text here</a:t>
            </a:r>
          </a:p>
          <a:p>
            <a:pPr lvl="0"/>
            <a:endParaRPr lang="en-GB" noProof="0" dirty="0"/>
          </a:p>
        </p:txBody>
      </p:sp>
      <p:sp>
        <p:nvSpPr>
          <p:cNvPr id="10" name="Text Placeholder 15"/>
          <p:cNvSpPr>
            <a:spLocks noGrp="1"/>
          </p:cNvSpPr>
          <p:nvPr>
            <p:ph type="body" sz="quarter" idx="22" hasCustomPrompt="1"/>
          </p:nvPr>
        </p:nvSpPr>
        <p:spPr>
          <a:xfrm>
            <a:off x="451277" y="2387789"/>
            <a:ext cx="3046381" cy="728332"/>
          </a:xfrm>
          <a:prstGeom prst="rect">
            <a:avLst/>
          </a:prstGeom>
          <a:solidFill>
            <a:schemeClr val="tx2"/>
          </a:solidFill>
        </p:spPr>
        <p:txBody>
          <a:bodyPr lIns="0" tIns="0" rIns="0" bIns="0"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1" name="Text Placeholder 11"/>
          <p:cNvSpPr>
            <a:spLocks noGrp="1"/>
          </p:cNvSpPr>
          <p:nvPr>
            <p:ph type="body" sz="quarter" idx="23" hasCustomPrompt="1"/>
          </p:nvPr>
        </p:nvSpPr>
        <p:spPr>
          <a:xfrm>
            <a:off x="3830320" y="2308462"/>
            <a:ext cx="4859760" cy="917367"/>
          </a:xfrm>
          <a:prstGeom prst="rect">
            <a:avLst/>
          </a:prstGeom>
        </p:spPr>
        <p:txBody>
          <a:bodyPr lIns="0" tIns="0" rIns="0" bIns="0">
            <a:noAutofit/>
          </a:bodyPr>
          <a:lstStyle>
            <a:lvl1pPr>
              <a:defRPr sz="1200"/>
            </a:lvl1pPr>
          </a:lstStyle>
          <a:p>
            <a:pPr lvl="0"/>
            <a:r>
              <a:rPr lang="en-GB" noProof="0"/>
              <a:t>Add text here</a:t>
            </a:r>
          </a:p>
          <a:p>
            <a:pPr lvl="0"/>
            <a:endParaRPr lang="en-GB" noProof="0"/>
          </a:p>
        </p:txBody>
      </p:sp>
      <p:sp>
        <p:nvSpPr>
          <p:cNvPr id="12" name="Text Placeholder 15"/>
          <p:cNvSpPr>
            <a:spLocks noGrp="1"/>
          </p:cNvSpPr>
          <p:nvPr>
            <p:ph type="body" sz="quarter" idx="24" hasCustomPrompt="1"/>
          </p:nvPr>
        </p:nvSpPr>
        <p:spPr>
          <a:xfrm>
            <a:off x="451277" y="3447219"/>
            <a:ext cx="3046381" cy="728332"/>
          </a:xfrm>
          <a:prstGeom prst="rect">
            <a:avLst/>
          </a:prstGeom>
          <a:solidFill>
            <a:schemeClr val="tx2"/>
          </a:solidFill>
        </p:spPr>
        <p:txBody>
          <a:bodyPr lIns="0" tIns="0" rIns="0" bIns="0"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5" name="Text Placeholder 11"/>
          <p:cNvSpPr>
            <a:spLocks noGrp="1"/>
          </p:cNvSpPr>
          <p:nvPr>
            <p:ph type="body" sz="quarter" idx="25" hasCustomPrompt="1"/>
          </p:nvPr>
        </p:nvSpPr>
        <p:spPr>
          <a:xfrm>
            <a:off x="3830320" y="3367892"/>
            <a:ext cx="4859760" cy="917367"/>
          </a:xfrm>
          <a:prstGeom prst="rect">
            <a:avLst/>
          </a:prstGeom>
        </p:spPr>
        <p:txBody>
          <a:bodyPr lIns="0" tIns="0" rIns="0" bIns="0">
            <a:noAutofit/>
          </a:bodyPr>
          <a:lstStyle>
            <a:lvl1pPr>
              <a:defRPr sz="1200"/>
            </a:lvl1pPr>
          </a:lstStyle>
          <a:p>
            <a:pPr lvl="0"/>
            <a:r>
              <a:rPr lang="en-GB" noProof="0"/>
              <a:t>Add text here</a:t>
            </a:r>
          </a:p>
          <a:p>
            <a:pPr lvl="0"/>
            <a:endParaRPr lang="en-GB" noProof="0"/>
          </a:p>
        </p:txBody>
      </p:sp>
      <p:sp>
        <p:nvSpPr>
          <p:cNvPr id="2" name="Title Placeholder 1">
            <a:extLst>
              <a:ext uri="{FF2B5EF4-FFF2-40B4-BE49-F238E27FC236}">
                <a16:creationId xmlns:a16="http://schemas.microsoft.com/office/drawing/2014/main" id="{7AA87096-AAD9-1777-F02B-340CD52A77A3}"/>
              </a:ext>
            </a:extLst>
          </p:cNvPr>
          <p:cNvSpPr>
            <a:spLocks noGrp="1"/>
          </p:cNvSpPr>
          <p:nvPr>
            <p:ph type="title" hasCustomPrompt="1"/>
          </p:nvPr>
        </p:nvSpPr>
        <p:spPr bwMode="auto">
          <a:xfrm>
            <a:off x="447479" y="147005"/>
            <a:ext cx="8243942" cy="679647"/>
          </a:xfrm>
          <a:prstGeom prst="rect">
            <a:avLst/>
          </a:prstGeom>
          <a:noFill/>
          <a:ln>
            <a:noFill/>
          </a:ln>
        </p:spPr>
        <p:txBody>
          <a:bodyPr vert="horz" wrap="square" lIns="0" tIns="45716" rIns="91431" bIns="45716" numCol="1" anchor="ctr" anchorCtr="0" compatLnSpc="1">
            <a:prstTxWarp prst="textNoShape">
              <a:avLst/>
            </a:prstTxWarp>
          </a:bodyPr>
          <a:lstStyle>
            <a:lvl1pPr>
              <a:defRPr sz="2400"/>
            </a:lvl1pPr>
          </a:lstStyle>
          <a:p>
            <a:pPr lvl="0"/>
            <a:r>
              <a:rPr lang="en-GB" noProof="0" dirty="0"/>
              <a:t>Title goes here and can be two lines</a:t>
            </a:r>
          </a:p>
        </p:txBody>
      </p:sp>
    </p:spTree>
    <p:extLst>
      <p:ext uri="{BB962C8B-B14F-4D97-AF65-F5344CB8AC3E}">
        <p14:creationId xmlns:p14="http://schemas.microsoft.com/office/powerpoint/2010/main" val="4000445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449431" y="1175640"/>
            <a:ext cx="3949192" cy="601980"/>
          </a:xfrm>
          <a:prstGeom prst="rect">
            <a:avLst/>
          </a:prstGeom>
          <a:solidFill>
            <a:schemeClr val="tx2"/>
          </a:solidFill>
        </p:spPr>
        <p:txBody>
          <a:bodyPr lIns="0" tIns="0" rIns="0" bIns="0"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9" name="Text Placeholder 12"/>
          <p:cNvSpPr>
            <a:spLocks noGrp="1"/>
          </p:cNvSpPr>
          <p:nvPr>
            <p:ph type="body" sz="quarter" idx="11" hasCustomPrompt="1"/>
          </p:nvPr>
        </p:nvSpPr>
        <p:spPr>
          <a:xfrm>
            <a:off x="446224" y="1853280"/>
            <a:ext cx="3957672" cy="1438560"/>
          </a:xfrm>
          <a:prstGeom prst="rect">
            <a:avLst/>
          </a:prstGeom>
        </p:spPr>
        <p:txBody>
          <a:bodyPr lIns="0" tIns="0" rIns="0" bIns="0">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dirty="0"/>
              <a:t>Add text here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Slide Number Placeholder 3"/>
          <p:cNvSpPr>
            <a:spLocks noGrp="1"/>
          </p:cNvSpPr>
          <p:nvPr>
            <p:ph type="sldNum" sz="quarter" idx="23"/>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0" name="Text Placeholder 5"/>
          <p:cNvSpPr>
            <a:spLocks noGrp="1"/>
          </p:cNvSpPr>
          <p:nvPr>
            <p:ph type="body" sz="quarter" idx="26" hasCustomPrompt="1"/>
          </p:nvPr>
        </p:nvSpPr>
        <p:spPr>
          <a:xfrm>
            <a:off x="447736" y="3426401"/>
            <a:ext cx="8246492" cy="961673"/>
          </a:xfrm>
          <a:prstGeom prst="rect">
            <a:avLst/>
          </a:prstGeom>
        </p:spPr>
        <p:txBody>
          <a:bodyPr lIns="0" tIns="0" rIns="0" bIns="0">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lvl="0"/>
            <a:r>
              <a:rPr lang="en-GB" noProof="0" dirty="0"/>
              <a:t>Click to edit text. Conclusion or summary based on the two boxes above may go here. The text in the box may be up to three lines in this space.</a:t>
            </a:r>
          </a:p>
        </p:txBody>
      </p:sp>
      <p:sp>
        <p:nvSpPr>
          <p:cNvPr id="15" name="Text Placeholder 15"/>
          <p:cNvSpPr>
            <a:spLocks noGrp="1"/>
          </p:cNvSpPr>
          <p:nvPr>
            <p:ph type="body" sz="quarter" idx="27" hasCustomPrompt="1"/>
          </p:nvPr>
        </p:nvSpPr>
        <p:spPr>
          <a:xfrm>
            <a:off x="4737381" y="1175640"/>
            <a:ext cx="3949192" cy="601980"/>
          </a:xfrm>
          <a:prstGeom prst="rect">
            <a:avLst/>
          </a:prstGeom>
          <a:solidFill>
            <a:schemeClr val="tx2"/>
          </a:solidFill>
        </p:spPr>
        <p:txBody>
          <a:bodyPr lIns="0" tIns="0" rIns="0" bIns="0"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6" name="Text Placeholder 12"/>
          <p:cNvSpPr>
            <a:spLocks noGrp="1"/>
          </p:cNvSpPr>
          <p:nvPr>
            <p:ph type="body" sz="quarter" idx="28" hasCustomPrompt="1"/>
          </p:nvPr>
        </p:nvSpPr>
        <p:spPr>
          <a:xfrm>
            <a:off x="4734174" y="1853280"/>
            <a:ext cx="3957672" cy="1438560"/>
          </a:xfrm>
          <a:prstGeom prst="rect">
            <a:avLst/>
          </a:prstGeom>
        </p:spPr>
        <p:txBody>
          <a:bodyPr lIns="0" tIns="0" rIns="0" bIns="0">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Title Placeholder 1">
            <a:extLst>
              <a:ext uri="{FF2B5EF4-FFF2-40B4-BE49-F238E27FC236}">
                <a16:creationId xmlns:a16="http://schemas.microsoft.com/office/drawing/2014/main" id="{36E0FFB2-448F-BBE3-5C8D-9B681EE9CF89}"/>
              </a:ext>
            </a:extLst>
          </p:cNvPr>
          <p:cNvSpPr>
            <a:spLocks noGrp="1"/>
          </p:cNvSpPr>
          <p:nvPr>
            <p:ph type="title" hasCustomPrompt="1"/>
          </p:nvPr>
        </p:nvSpPr>
        <p:spPr bwMode="auto">
          <a:xfrm>
            <a:off x="447479" y="147005"/>
            <a:ext cx="8243942" cy="679647"/>
          </a:xfrm>
          <a:prstGeom prst="rect">
            <a:avLst/>
          </a:prstGeom>
          <a:noFill/>
          <a:ln>
            <a:noFill/>
          </a:ln>
        </p:spPr>
        <p:txBody>
          <a:bodyPr vert="horz" wrap="square" lIns="0" tIns="45716" rIns="91431" bIns="45716" numCol="1" anchor="ctr" anchorCtr="0" compatLnSpc="1">
            <a:prstTxWarp prst="textNoShape">
              <a:avLst/>
            </a:prstTxWarp>
          </a:bodyPr>
          <a:lstStyle>
            <a:lvl1pPr>
              <a:defRPr sz="2400"/>
            </a:lvl1pPr>
          </a:lstStyle>
          <a:p>
            <a:pPr lvl="0"/>
            <a:r>
              <a:rPr lang="en-GB" noProof="0" dirty="0"/>
              <a:t>Title goes here and can be two lines</a:t>
            </a:r>
          </a:p>
        </p:txBody>
      </p:sp>
    </p:spTree>
    <p:extLst>
      <p:ext uri="{BB962C8B-B14F-4D97-AF65-F5344CB8AC3E}">
        <p14:creationId xmlns:p14="http://schemas.microsoft.com/office/powerpoint/2010/main" val="1827410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o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2"/>
          <p:cNvSpPr>
            <a:spLocks noGrp="1"/>
          </p:cNvSpPr>
          <p:nvPr>
            <p:ph type="title" hasCustomPrompt="1"/>
          </p:nvPr>
        </p:nvSpPr>
        <p:spPr>
          <a:xfrm>
            <a:off x="446163" y="2619813"/>
            <a:ext cx="5467527" cy="543983"/>
          </a:xfrm>
          <a:prstGeom prst="rect">
            <a:avLst/>
          </a:prstGeom>
        </p:spPr>
        <p:txBody>
          <a:bodyPr lIns="0" tIns="0" rIns="0" bIns="0" anchor="t" anchorCtr="0"/>
          <a:lstStyle>
            <a:lvl1pPr algn="l">
              <a:lnSpc>
                <a:spcPct val="100000"/>
              </a:lnSpc>
              <a:defRPr sz="1600" b="0" i="0" cap="none" spc="90" baseline="0">
                <a:solidFill>
                  <a:srgbClr val="FFFFFF"/>
                </a:solidFill>
                <a:latin typeface="Verdana"/>
                <a:cs typeface="Verdana"/>
              </a:defRPr>
            </a:lvl1pPr>
          </a:lstStyle>
          <a:p>
            <a:r>
              <a:rPr lang="en-GB" noProof="0" dirty="0"/>
              <a:t>Title of presentation</a:t>
            </a:r>
            <a:br>
              <a:rPr lang="en-GB" noProof="0" dirty="0"/>
            </a:br>
            <a:r>
              <a:rPr lang="en-GB" noProof="0" dirty="0"/>
              <a:t>Second line title</a:t>
            </a:r>
          </a:p>
        </p:txBody>
      </p:sp>
      <p:sp>
        <p:nvSpPr>
          <p:cNvPr id="10" name="Text Placeholder 19"/>
          <p:cNvSpPr>
            <a:spLocks noGrp="1"/>
          </p:cNvSpPr>
          <p:nvPr>
            <p:ph type="body" sz="quarter" idx="11" hasCustomPrompt="1"/>
          </p:nvPr>
        </p:nvSpPr>
        <p:spPr>
          <a:xfrm>
            <a:off x="446171" y="3256161"/>
            <a:ext cx="5467521" cy="153789"/>
          </a:xfrm>
          <a:prstGeom prst="rect">
            <a:avLst/>
          </a:prstGeom>
        </p:spPr>
        <p:txBody>
          <a:bodyPr lIns="0" tIns="0" rIns="0" bIns="0"/>
          <a:lstStyle>
            <a:lvl1pPr marL="0" indent="0" algn="l">
              <a:buNone/>
              <a:defRPr sz="1000" b="0" i="0" cap="none" spc="90" baseline="0">
                <a:solidFill>
                  <a:srgbClr val="FFFFFF"/>
                </a:solidFill>
                <a:latin typeface="Verdana"/>
                <a:cs typeface="Verdana"/>
              </a:defRPr>
            </a:lvl1pPr>
          </a:lstStyle>
          <a:p>
            <a:pPr lvl="0"/>
            <a:r>
              <a:rPr lang="en-GB" noProof="0"/>
              <a:t>Click to add subtitle</a:t>
            </a:r>
          </a:p>
        </p:txBody>
      </p:sp>
      <p:sp>
        <p:nvSpPr>
          <p:cNvPr id="14" name="Text Placeholder 19"/>
          <p:cNvSpPr>
            <a:spLocks noGrp="1"/>
          </p:cNvSpPr>
          <p:nvPr>
            <p:ph type="body" sz="quarter" idx="12" hasCustomPrompt="1"/>
          </p:nvPr>
        </p:nvSpPr>
        <p:spPr>
          <a:xfrm>
            <a:off x="457218" y="3647300"/>
            <a:ext cx="5458191" cy="153789"/>
          </a:xfrm>
          <a:prstGeom prst="rect">
            <a:avLst/>
          </a:prstGeom>
        </p:spPr>
        <p:txBody>
          <a:bodyPr lIns="0" tIns="0" rIns="0" bIns="0" anchor="b" anchorCtr="0"/>
          <a:lstStyle>
            <a:lvl1pPr marL="0" indent="0" algn="l">
              <a:lnSpc>
                <a:spcPct val="120000"/>
              </a:lnSpc>
              <a:buNone/>
              <a:defRPr sz="900" b="0" cap="none" spc="0" baseline="0">
                <a:solidFill>
                  <a:srgbClr val="FFFFFF"/>
                </a:solidFill>
                <a:latin typeface="Verdana"/>
                <a:cs typeface="Verdana"/>
              </a:defRPr>
            </a:lvl1pPr>
          </a:lstStyle>
          <a:p>
            <a:pPr lvl="0"/>
            <a:r>
              <a:rPr lang="en-GB" noProof="0"/>
              <a:t>Click to add presenter name, title, company</a:t>
            </a:r>
          </a:p>
        </p:txBody>
      </p:sp>
      <p:sp>
        <p:nvSpPr>
          <p:cNvPr id="15" name="Text Placeholder 19"/>
          <p:cNvSpPr>
            <a:spLocks noGrp="1"/>
          </p:cNvSpPr>
          <p:nvPr>
            <p:ph type="body" sz="quarter" idx="14" hasCustomPrompt="1"/>
          </p:nvPr>
        </p:nvSpPr>
        <p:spPr>
          <a:xfrm>
            <a:off x="457200" y="3835389"/>
            <a:ext cx="5458206" cy="153789"/>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GB" noProof="0"/>
              <a:t>Click to add date</a:t>
            </a:r>
          </a:p>
        </p:txBody>
      </p:sp>
    </p:spTree>
    <p:extLst>
      <p:ext uri="{BB962C8B-B14F-4D97-AF65-F5344CB8AC3E}">
        <p14:creationId xmlns:p14="http://schemas.microsoft.com/office/powerpoint/2010/main" val="31724495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6" name="Text Placeholder 12"/>
          <p:cNvSpPr>
            <a:spLocks noGrp="1"/>
          </p:cNvSpPr>
          <p:nvPr>
            <p:ph type="body" sz="quarter" idx="21" hasCustomPrompt="1"/>
          </p:nvPr>
        </p:nvSpPr>
        <p:spPr>
          <a:xfrm>
            <a:off x="6789827" y="1853282"/>
            <a:ext cx="1893094" cy="2541927"/>
          </a:xfrm>
          <a:prstGeom prst="rect">
            <a:avLst/>
          </a:prstGeom>
        </p:spPr>
        <p:txBody>
          <a:bodyPr lIns="0" tIns="0" rIns="0" bIns="0">
            <a:noAutofit/>
          </a:bodyPr>
          <a:lstStyle>
            <a:lvl1pPr marL="0" indent="-137160">
              <a:lnSpc>
                <a:spcPct val="100000"/>
              </a:lnSpc>
              <a:buClr>
                <a:schemeClr val="accent4"/>
              </a:buClr>
              <a:defRPr sz="900"/>
            </a:lvl1pPr>
            <a:lvl2pPr marL="270000" indent="-136800">
              <a:lnSpc>
                <a:spcPct val="100000"/>
              </a:lnSpc>
              <a:buClr>
                <a:schemeClr val="accent4"/>
              </a:buClr>
              <a:defRPr sz="900"/>
            </a:lvl2pPr>
            <a:lvl3pPr marL="360000" indent="-136800" algn="l">
              <a:lnSpc>
                <a:spcPct val="100000"/>
              </a:lnSpc>
              <a:buClr>
                <a:schemeClr val="accent4"/>
              </a:buClr>
              <a:defRPr sz="900"/>
            </a:lvl3pPr>
            <a:lvl4pPr marL="511200" indent="-136800">
              <a:lnSpc>
                <a:spcPct val="100000"/>
              </a:lnSpc>
              <a:buClr>
                <a:schemeClr val="accent4"/>
              </a:buClr>
              <a:defRPr sz="900"/>
            </a:lvl4pPr>
            <a:lvl5pPr marL="655200" indent="-136800">
              <a:lnSpc>
                <a:spcPct val="100000"/>
              </a:lnSpc>
              <a:buClr>
                <a:schemeClr val="accent4"/>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7" name="Text Placeholder 15"/>
          <p:cNvSpPr>
            <a:spLocks noGrp="1"/>
          </p:cNvSpPr>
          <p:nvPr>
            <p:ph type="body" sz="quarter" idx="23" hasCustomPrompt="1"/>
          </p:nvPr>
        </p:nvSpPr>
        <p:spPr>
          <a:xfrm>
            <a:off x="449780" y="1175640"/>
            <a:ext cx="1891549" cy="601980"/>
          </a:xfrm>
          <a:prstGeom prst="rect">
            <a:avLst/>
          </a:prstGeom>
          <a:solidFill>
            <a:schemeClr val="accent3"/>
          </a:solidFill>
        </p:spPr>
        <p:txBody>
          <a:bodyPr lIns="0" tIns="0" rIns="0" bIns="0"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3" name="Text Placeholder 12"/>
          <p:cNvSpPr>
            <a:spLocks noGrp="1"/>
          </p:cNvSpPr>
          <p:nvPr>
            <p:ph type="body" sz="quarter" idx="28" hasCustomPrompt="1"/>
          </p:nvPr>
        </p:nvSpPr>
        <p:spPr>
          <a:xfrm>
            <a:off x="4703032" y="1853282"/>
            <a:ext cx="1893094" cy="2541927"/>
          </a:xfrm>
          <a:prstGeom prst="rect">
            <a:avLst/>
          </a:prstGeom>
        </p:spPr>
        <p:txBody>
          <a:bodyPr lIns="0" tIns="0" rIns="0" bIns="0">
            <a:noAutofit/>
          </a:bodyPr>
          <a:lstStyle>
            <a:lvl1pPr marL="0" indent="-137160">
              <a:lnSpc>
                <a:spcPct val="100000"/>
              </a:lnSpc>
              <a:buClr>
                <a:schemeClr val="accent2"/>
              </a:buClr>
              <a:defRPr sz="900"/>
            </a:lvl1pPr>
            <a:lvl2pPr marL="270000" indent="-136800">
              <a:lnSpc>
                <a:spcPct val="100000"/>
              </a:lnSpc>
              <a:buClr>
                <a:schemeClr val="accent2"/>
              </a:buClr>
              <a:defRPr sz="900"/>
            </a:lvl2pPr>
            <a:lvl3pPr marL="360000" indent="-136800" algn="l">
              <a:lnSpc>
                <a:spcPct val="100000"/>
              </a:lnSpc>
              <a:buClr>
                <a:schemeClr val="accent2"/>
              </a:buClr>
              <a:defRPr sz="900"/>
            </a:lvl3pPr>
            <a:lvl4pPr marL="511200" indent="-136800">
              <a:lnSpc>
                <a:spcPct val="100000"/>
              </a:lnSpc>
              <a:buClr>
                <a:schemeClr val="accent2"/>
              </a:buClr>
              <a:defRPr sz="900"/>
            </a:lvl4pPr>
            <a:lvl5pPr marL="655200" indent="-136800">
              <a:lnSpc>
                <a:spcPct val="100000"/>
              </a:lnSpc>
              <a:buClr>
                <a:schemeClr val="accent2"/>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4" name="Text Placeholder 12"/>
          <p:cNvSpPr>
            <a:spLocks noGrp="1"/>
          </p:cNvSpPr>
          <p:nvPr>
            <p:ph type="body" sz="quarter" idx="29" hasCustomPrompt="1"/>
          </p:nvPr>
        </p:nvSpPr>
        <p:spPr>
          <a:xfrm>
            <a:off x="2574966" y="1853282"/>
            <a:ext cx="1893094" cy="2541927"/>
          </a:xfrm>
          <a:prstGeom prst="rect">
            <a:avLst/>
          </a:prstGeom>
        </p:spPr>
        <p:txBody>
          <a:bodyPr lIns="0" tIns="0" rIns="0" bIns="0">
            <a:noAutofit/>
          </a:bodyPr>
          <a:lstStyle>
            <a:lvl1pPr marL="0" indent="-137160">
              <a:lnSpc>
                <a:spcPct val="100000"/>
              </a:lnSpc>
              <a:buClr>
                <a:schemeClr val="accent5"/>
              </a:buClr>
              <a:defRPr sz="900"/>
            </a:lvl1pPr>
            <a:lvl2pPr marL="270000" indent="-136800">
              <a:lnSpc>
                <a:spcPct val="100000"/>
              </a:lnSpc>
              <a:buClr>
                <a:schemeClr val="accent5"/>
              </a:buClr>
              <a:defRPr sz="900"/>
            </a:lvl2pPr>
            <a:lvl3pPr marL="360000" indent="-136800" algn="l">
              <a:lnSpc>
                <a:spcPct val="100000"/>
              </a:lnSpc>
              <a:buClr>
                <a:schemeClr val="accent5"/>
              </a:buClr>
              <a:defRPr sz="900"/>
            </a:lvl3pPr>
            <a:lvl4pPr marL="511200" indent="-136800">
              <a:lnSpc>
                <a:spcPct val="100000"/>
              </a:lnSpc>
              <a:buClr>
                <a:schemeClr val="accent5"/>
              </a:buClr>
              <a:defRPr sz="900"/>
            </a:lvl4pPr>
            <a:lvl5pPr marL="655200" indent="-136800">
              <a:lnSpc>
                <a:spcPct val="100000"/>
              </a:lnSpc>
              <a:buClr>
                <a:schemeClr val="accent5"/>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5" name="Text Placeholder 12"/>
          <p:cNvSpPr>
            <a:spLocks noGrp="1"/>
          </p:cNvSpPr>
          <p:nvPr>
            <p:ph type="body" sz="quarter" idx="30" hasCustomPrompt="1"/>
          </p:nvPr>
        </p:nvSpPr>
        <p:spPr>
          <a:xfrm>
            <a:off x="449486" y="1853282"/>
            <a:ext cx="1893094" cy="2541927"/>
          </a:xfrm>
          <a:prstGeom prst="rect">
            <a:avLst/>
          </a:prstGeom>
        </p:spPr>
        <p:txBody>
          <a:bodyPr lIns="0" tIns="0" rIns="0" bIns="0">
            <a:noAutofit/>
          </a:bodyPr>
          <a:lstStyle>
            <a:lvl1pPr marL="0" indent="-137160">
              <a:lnSpc>
                <a:spcPct val="100000"/>
              </a:lnSpc>
              <a:buClr>
                <a:schemeClr val="accent3"/>
              </a:buClr>
              <a:defRPr sz="900"/>
            </a:lvl1pPr>
            <a:lvl2pPr marL="270000" indent="-136800">
              <a:lnSpc>
                <a:spcPct val="100000"/>
              </a:lnSpc>
              <a:buClr>
                <a:schemeClr val="accent3"/>
              </a:buClr>
              <a:defRPr sz="900"/>
            </a:lvl2pPr>
            <a:lvl3pPr marL="360000" indent="-136800" algn="l">
              <a:lnSpc>
                <a:spcPct val="100000"/>
              </a:lnSpc>
              <a:buClr>
                <a:schemeClr val="accent3"/>
              </a:buClr>
              <a:defRPr sz="900"/>
            </a:lvl3pPr>
            <a:lvl4pPr marL="511200" indent="-136800">
              <a:lnSpc>
                <a:spcPct val="100000"/>
              </a:lnSpc>
              <a:buClr>
                <a:schemeClr val="accent3"/>
              </a:buClr>
              <a:defRPr sz="900"/>
            </a:lvl4pPr>
            <a:lvl5pPr marL="655200" indent="-136800">
              <a:lnSpc>
                <a:spcPct val="100000"/>
              </a:lnSpc>
              <a:buClr>
                <a:schemeClr val="accent3"/>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6" name="Text Placeholder 15"/>
          <p:cNvSpPr>
            <a:spLocks noGrp="1"/>
          </p:cNvSpPr>
          <p:nvPr>
            <p:ph type="body" sz="quarter" idx="31" hasCustomPrompt="1"/>
          </p:nvPr>
        </p:nvSpPr>
        <p:spPr>
          <a:xfrm>
            <a:off x="2578141" y="1175640"/>
            <a:ext cx="1891549" cy="601980"/>
          </a:xfrm>
          <a:prstGeom prst="rect">
            <a:avLst/>
          </a:prstGeom>
          <a:solidFill>
            <a:schemeClr val="accent5"/>
          </a:solidFill>
        </p:spPr>
        <p:txBody>
          <a:bodyPr lIns="0" tIns="0" rIns="0" bIns="0"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7" name="Text Placeholder 15"/>
          <p:cNvSpPr>
            <a:spLocks noGrp="1"/>
          </p:cNvSpPr>
          <p:nvPr>
            <p:ph type="body" sz="quarter" idx="32" hasCustomPrompt="1"/>
          </p:nvPr>
        </p:nvSpPr>
        <p:spPr>
          <a:xfrm>
            <a:off x="4700446" y="1175640"/>
            <a:ext cx="1891549" cy="601980"/>
          </a:xfrm>
          <a:prstGeom prst="rect">
            <a:avLst/>
          </a:prstGeom>
          <a:solidFill>
            <a:schemeClr val="accent2"/>
          </a:solidFill>
        </p:spPr>
        <p:txBody>
          <a:bodyPr lIns="0" tIns="0" rIns="0" bIns="0"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8" name="Text Placeholder 15"/>
          <p:cNvSpPr>
            <a:spLocks noGrp="1"/>
          </p:cNvSpPr>
          <p:nvPr>
            <p:ph type="body" sz="quarter" idx="33" hasCustomPrompt="1"/>
          </p:nvPr>
        </p:nvSpPr>
        <p:spPr>
          <a:xfrm>
            <a:off x="6798761" y="1175640"/>
            <a:ext cx="1891549" cy="601980"/>
          </a:xfrm>
          <a:prstGeom prst="rect">
            <a:avLst/>
          </a:prstGeom>
          <a:solidFill>
            <a:schemeClr val="accent4"/>
          </a:solidFill>
        </p:spPr>
        <p:txBody>
          <a:bodyPr lIns="0" tIns="0" rIns="0" bIns="0"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5" name="Title Placeholder 1">
            <a:extLst>
              <a:ext uri="{FF2B5EF4-FFF2-40B4-BE49-F238E27FC236}">
                <a16:creationId xmlns:a16="http://schemas.microsoft.com/office/drawing/2014/main" id="{E683AED9-F7C6-85EA-D98A-A617F3F2CE98}"/>
              </a:ext>
            </a:extLst>
          </p:cNvPr>
          <p:cNvSpPr>
            <a:spLocks noGrp="1"/>
          </p:cNvSpPr>
          <p:nvPr>
            <p:ph type="title" hasCustomPrompt="1"/>
          </p:nvPr>
        </p:nvSpPr>
        <p:spPr bwMode="auto">
          <a:xfrm>
            <a:off x="447479" y="147005"/>
            <a:ext cx="8243942" cy="679647"/>
          </a:xfrm>
          <a:prstGeom prst="rect">
            <a:avLst/>
          </a:prstGeom>
          <a:noFill/>
          <a:ln>
            <a:noFill/>
          </a:ln>
        </p:spPr>
        <p:txBody>
          <a:bodyPr vert="horz" wrap="square" lIns="0" tIns="45716" rIns="91431" bIns="45716" numCol="1" anchor="ctr" anchorCtr="0" compatLnSpc="1">
            <a:prstTxWarp prst="textNoShape">
              <a:avLst/>
            </a:prstTxWarp>
          </a:bodyPr>
          <a:lstStyle>
            <a:lvl1pPr>
              <a:defRPr sz="2400"/>
            </a:lvl1pPr>
          </a:lstStyle>
          <a:p>
            <a:pPr lvl="0"/>
            <a:r>
              <a:rPr lang="en-GB" noProof="0" dirty="0"/>
              <a:t>Title goes here and can be two lines</a:t>
            </a:r>
          </a:p>
        </p:txBody>
      </p:sp>
    </p:spTree>
    <p:extLst>
      <p:ext uri="{BB962C8B-B14F-4D97-AF65-F5344CB8AC3E}">
        <p14:creationId xmlns:p14="http://schemas.microsoft.com/office/powerpoint/2010/main" val="22253879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20" name="Text Placeholder 5"/>
          <p:cNvSpPr>
            <a:spLocks noGrp="1"/>
          </p:cNvSpPr>
          <p:nvPr>
            <p:ph type="body" sz="quarter" idx="11" hasCustomPrompt="1"/>
          </p:nvPr>
        </p:nvSpPr>
        <p:spPr>
          <a:xfrm>
            <a:off x="441727" y="1136673"/>
            <a:ext cx="8246851" cy="260485"/>
          </a:xfrm>
          <a:prstGeom prst="rect">
            <a:avLst/>
          </a:prstGeom>
        </p:spPr>
        <p:txBody>
          <a:bodyPr lIns="0" tIns="0" rIns="0" bIns="0">
            <a:normAutofit/>
          </a:bodyPr>
          <a:lstStyle>
            <a:lvl1pPr marL="0" indent="0">
              <a:buFontTx/>
              <a:buNone/>
              <a:defRPr sz="1400" b="1" i="0"/>
            </a:lvl1pPr>
          </a:lstStyle>
          <a:p>
            <a:pPr lvl="0"/>
            <a:r>
              <a:rPr lang="en-GB" noProof="0" dirty="0"/>
              <a:t>Name</a:t>
            </a:r>
          </a:p>
        </p:txBody>
      </p:sp>
      <p:sp>
        <p:nvSpPr>
          <p:cNvPr id="21" name="Text Placeholder 2"/>
          <p:cNvSpPr>
            <a:spLocks noGrp="1"/>
          </p:cNvSpPr>
          <p:nvPr>
            <p:ph idx="13" hasCustomPrompt="1"/>
          </p:nvPr>
        </p:nvSpPr>
        <p:spPr bwMode="auto">
          <a:xfrm>
            <a:off x="441727" y="1457804"/>
            <a:ext cx="8239912" cy="27699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buNone/>
              <a:defRPr sz="1200"/>
            </a:lvl1pPr>
            <a:lvl2pPr marL="272250" indent="0">
              <a:buNone/>
              <a:defRPr/>
            </a:lvl2pPr>
            <a:lvl3pPr marL="538650" indent="0">
              <a:buNone/>
              <a:defRPr/>
            </a:lvl3pPr>
            <a:lvl4pPr marL="822622" indent="0">
              <a:buNone/>
              <a:defRPr/>
            </a:lvl4pPr>
            <a:lvl5pPr marL="1038622" indent="0">
              <a:buNone/>
              <a:defRPr/>
            </a:lvl5pPr>
          </a:lstStyle>
          <a:p>
            <a:r>
              <a:rPr lang="en-GB" noProof="0" dirty="0"/>
              <a:t>Title</a:t>
            </a:r>
          </a:p>
        </p:txBody>
      </p:sp>
      <p:sp>
        <p:nvSpPr>
          <p:cNvPr id="22" name="Text Placeholder 2"/>
          <p:cNvSpPr>
            <a:spLocks noGrp="1"/>
          </p:cNvSpPr>
          <p:nvPr>
            <p:ph idx="16" hasCustomPrompt="1"/>
          </p:nvPr>
        </p:nvSpPr>
        <p:spPr bwMode="auto">
          <a:xfrm>
            <a:off x="744789" y="2915286"/>
            <a:ext cx="7936850" cy="26048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dirty="0"/>
              <a:t>+00 (0)00 0000 0000</a:t>
            </a:r>
          </a:p>
        </p:txBody>
      </p:sp>
      <p:sp>
        <p:nvSpPr>
          <p:cNvPr id="23" name="Text Placeholder 2"/>
          <p:cNvSpPr>
            <a:spLocks noGrp="1"/>
          </p:cNvSpPr>
          <p:nvPr>
            <p:ph idx="17" hasCustomPrompt="1"/>
          </p:nvPr>
        </p:nvSpPr>
        <p:spPr bwMode="auto">
          <a:xfrm>
            <a:off x="441727" y="4060063"/>
            <a:ext cx="8239912" cy="28865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buNone/>
              <a:defRPr sz="1200" b="1" i="0">
                <a:solidFill>
                  <a:schemeClr val="accent1"/>
                </a:solidFill>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dirty="0"/>
              <a:t>www.gs1.org</a:t>
            </a:r>
          </a:p>
        </p:txBody>
      </p:sp>
      <p:sp>
        <p:nvSpPr>
          <p:cNvPr id="24" name="Text Placeholder 2"/>
          <p:cNvSpPr>
            <a:spLocks noGrp="1"/>
          </p:cNvSpPr>
          <p:nvPr>
            <p:ph idx="19" hasCustomPrompt="1"/>
          </p:nvPr>
        </p:nvSpPr>
        <p:spPr bwMode="auto">
          <a:xfrm>
            <a:off x="744789" y="3671294"/>
            <a:ext cx="7936850" cy="25261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name@gs1.org</a:t>
            </a:r>
          </a:p>
        </p:txBody>
      </p:sp>
      <p:sp>
        <p:nvSpPr>
          <p:cNvPr id="27" name="Text Placeholder 2"/>
          <p:cNvSpPr>
            <a:spLocks noGrp="1"/>
          </p:cNvSpPr>
          <p:nvPr>
            <p:ph idx="22" hasCustomPrompt="1"/>
          </p:nvPr>
        </p:nvSpPr>
        <p:spPr bwMode="auto">
          <a:xfrm>
            <a:off x="441727" y="1781209"/>
            <a:ext cx="8239912" cy="104312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buNone/>
              <a:defRPr sz="1200" b="0" baseline="0"/>
            </a:lvl1pPr>
            <a:lvl2pPr marL="272250" indent="0">
              <a:buNone/>
              <a:defRPr/>
            </a:lvl2pPr>
            <a:lvl3pPr marL="538650" indent="0">
              <a:buNone/>
              <a:defRPr/>
            </a:lvl3pPr>
            <a:lvl4pPr marL="822622" indent="0">
              <a:buNone/>
              <a:defRPr/>
            </a:lvl4pPr>
            <a:lvl5pPr marL="1038622" indent="0">
              <a:buNone/>
              <a:defRPr/>
            </a:lvl5pPr>
          </a:lstStyle>
          <a:p>
            <a:pPr lvl="0"/>
            <a:r>
              <a:rPr lang="en-GB" noProof="0" dirty="0"/>
              <a:t>GS1 Address</a:t>
            </a:r>
          </a:p>
        </p:txBody>
      </p:sp>
      <p:sp>
        <p:nvSpPr>
          <p:cNvPr id="32" name="Text Placeholder 2"/>
          <p:cNvSpPr>
            <a:spLocks noGrp="1"/>
          </p:cNvSpPr>
          <p:nvPr>
            <p:ph idx="27" hasCustomPrompt="1"/>
          </p:nvPr>
        </p:nvSpPr>
        <p:spPr bwMode="auto">
          <a:xfrm>
            <a:off x="744789" y="3167087"/>
            <a:ext cx="7936850" cy="26048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dirty="0"/>
              <a:t>+00 (0)00 0000 0000</a:t>
            </a:r>
          </a:p>
        </p:txBody>
      </p:sp>
      <p:sp>
        <p:nvSpPr>
          <p:cNvPr id="33" name="Text Placeholder 2"/>
          <p:cNvSpPr>
            <a:spLocks noGrp="1"/>
          </p:cNvSpPr>
          <p:nvPr>
            <p:ph idx="28" hasCustomPrompt="1"/>
          </p:nvPr>
        </p:nvSpPr>
        <p:spPr bwMode="auto">
          <a:xfrm>
            <a:off x="744789" y="3418888"/>
            <a:ext cx="7936850" cy="26048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+00 (0)00 0000 0000</a:t>
            </a:r>
          </a:p>
        </p:txBody>
      </p:sp>
      <p:sp>
        <p:nvSpPr>
          <p:cNvPr id="41" name="Text Placeholder 40"/>
          <p:cNvSpPr>
            <a:spLocks noGrp="1"/>
          </p:cNvSpPr>
          <p:nvPr>
            <p:ph type="body" sz="quarter" idx="33" hasCustomPrompt="1"/>
          </p:nvPr>
        </p:nvSpPr>
        <p:spPr>
          <a:xfrm>
            <a:off x="444146" y="2916792"/>
            <a:ext cx="291470" cy="265922"/>
          </a:xfrm>
          <a:prstGeom prst="rect">
            <a:avLst/>
          </a:prstGeom>
        </p:spPr>
        <p:txBody>
          <a:bodyPr vert="horz" lIns="0" tIns="0" rIns="0" bIns="0"/>
          <a:lstStyle>
            <a:lvl1pPr marL="74250" indent="0" algn="l">
              <a:buNone/>
              <a:defRPr sz="1200" b="1" i="0"/>
            </a:lvl1pPr>
          </a:lstStyle>
          <a:p>
            <a:pPr lvl="0"/>
            <a:r>
              <a:rPr lang="en-GB" noProof="0" dirty="0"/>
              <a:t>T</a:t>
            </a:r>
          </a:p>
        </p:txBody>
      </p:sp>
      <p:sp>
        <p:nvSpPr>
          <p:cNvPr id="42" name="Text Placeholder 40"/>
          <p:cNvSpPr>
            <a:spLocks noGrp="1"/>
          </p:cNvSpPr>
          <p:nvPr>
            <p:ph type="body" sz="quarter" idx="34" hasCustomPrompt="1"/>
          </p:nvPr>
        </p:nvSpPr>
        <p:spPr>
          <a:xfrm>
            <a:off x="444146" y="3166033"/>
            <a:ext cx="291470" cy="265922"/>
          </a:xfrm>
          <a:prstGeom prst="rect">
            <a:avLst/>
          </a:prstGeom>
        </p:spPr>
        <p:txBody>
          <a:bodyPr vert="horz" lIns="0" tIns="0" rIns="0" bIns="0"/>
          <a:lstStyle>
            <a:lvl1pPr marL="74250" indent="0" algn="l">
              <a:buNone/>
              <a:defRPr sz="1200" b="1" i="0"/>
            </a:lvl1pPr>
          </a:lstStyle>
          <a:p>
            <a:pPr lvl="0"/>
            <a:r>
              <a:rPr lang="en-GB" noProof="0"/>
              <a:t>D</a:t>
            </a:r>
          </a:p>
        </p:txBody>
      </p:sp>
      <p:sp>
        <p:nvSpPr>
          <p:cNvPr id="43" name="Text Placeholder 40"/>
          <p:cNvSpPr>
            <a:spLocks noGrp="1"/>
          </p:cNvSpPr>
          <p:nvPr>
            <p:ph type="body" sz="quarter" idx="35" hasCustomPrompt="1"/>
          </p:nvPr>
        </p:nvSpPr>
        <p:spPr>
          <a:xfrm>
            <a:off x="444146" y="3418449"/>
            <a:ext cx="291470" cy="265922"/>
          </a:xfrm>
          <a:prstGeom prst="rect">
            <a:avLst/>
          </a:prstGeom>
        </p:spPr>
        <p:txBody>
          <a:bodyPr vert="horz" lIns="0" tIns="0" rIns="0" bIns="0"/>
          <a:lstStyle>
            <a:lvl1pPr marL="74250" indent="0" algn="l">
              <a:buNone/>
              <a:defRPr sz="1200" b="1" i="0"/>
            </a:lvl1pPr>
          </a:lstStyle>
          <a:p>
            <a:pPr lvl="0"/>
            <a:r>
              <a:rPr lang="en-GB" noProof="0"/>
              <a:t>M</a:t>
            </a:r>
          </a:p>
        </p:txBody>
      </p:sp>
      <p:sp>
        <p:nvSpPr>
          <p:cNvPr id="44" name="Text Placeholder 40"/>
          <p:cNvSpPr>
            <a:spLocks noGrp="1"/>
          </p:cNvSpPr>
          <p:nvPr>
            <p:ph type="body" sz="quarter" idx="36" hasCustomPrompt="1"/>
          </p:nvPr>
        </p:nvSpPr>
        <p:spPr>
          <a:xfrm>
            <a:off x="444146" y="3671129"/>
            <a:ext cx="291470" cy="265922"/>
          </a:xfrm>
          <a:prstGeom prst="rect">
            <a:avLst/>
          </a:prstGeom>
        </p:spPr>
        <p:txBody>
          <a:bodyPr vert="horz" lIns="0" tIns="0" rIns="0" bIns="0"/>
          <a:lstStyle>
            <a:lvl1pPr marL="74250" indent="0" algn="l">
              <a:buNone/>
              <a:defRPr sz="1200" b="1" i="0"/>
            </a:lvl1pPr>
          </a:lstStyle>
          <a:p>
            <a:pPr lvl="0"/>
            <a:r>
              <a:rPr lang="en-GB" noProof="0" dirty="0"/>
              <a:t>E</a:t>
            </a:r>
          </a:p>
        </p:txBody>
      </p:sp>
      <p:sp>
        <p:nvSpPr>
          <p:cNvPr id="2" name="Title Placeholder 1">
            <a:extLst>
              <a:ext uri="{FF2B5EF4-FFF2-40B4-BE49-F238E27FC236}">
                <a16:creationId xmlns:a16="http://schemas.microsoft.com/office/drawing/2014/main" id="{6D025EEC-96AF-FCC6-923E-D1978B0F1DFD}"/>
              </a:ext>
            </a:extLst>
          </p:cNvPr>
          <p:cNvSpPr>
            <a:spLocks noGrp="1"/>
          </p:cNvSpPr>
          <p:nvPr>
            <p:ph type="title" hasCustomPrompt="1"/>
          </p:nvPr>
        </p:nvSpPr>
        <p:spPr bwMode="auto">
          <a:xfrm>
            <a:off x="447479" y="147005"/>
            <a:ext cx="8243942" cy="679647"/>
          </a:xfrm>
          <a:prstGeom prst="rect">
            <a:avLst/>
          </a:prstGeom>
          <a:noFill/>
          <a:ln>
            <a:noFill/>
          </a:ln>
        </p:spPr>
        <p:txBody>
          <a:bodyPr vert="horz" wrap="square" lIns="0" tIns="45716" rIns="91431" bIns="45716" numCol="1" anchor="ctr" anchorCtr="0" compatLnSpc="1">
            <a:prstTxWarp prst="textNoShape">
              <a:avLst/>
            </a:prstTxWarp>
          </a:bodyPr>
          <a:lstStyle>
            <a:lvl1pPr>
              <a:defRPr sz="2400"/>
            </a:lvl1pPr>
          </a:lstStyle>
          <a:p>
            <a:pPr lvl="0"/>
            <a:r>
              <a:rPr lang="en-GB" noProof="0" dirty="0"/>
              <a:t>Title goes here and can be two lines</a:t>
            </a:r>
          </a:p>
        </p:txBody>
      </p:sp>
    </p:spTree>
    <p:extLst>
      <p:ext uri="{BB962C8B-B14F-4D97-AF65-F5344CB8AC3E}">
        <p14:creationId xmlns:p14="http://schemas.microsoft.com/office/powerpoint/2010/main" val="28229698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19"/>
          <p:cNvSpPr>
            <a:spLocks noGrp="1"/>
          </p:cNvSpPr>
          <p:nvPr>
            <p:ph type="body" sz="quarter" idx="11" hasCustomPrompt="1"/>
          </p:nvPr>
        </p:nvSpPr>
        <p:spPr>
          <a:xfrm>
            <a:off x="447479" y="917129"/>
            <a:ext cx="8247541"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dirty="0"/>
              <a:t>Click to add subtitle</a:t>
            </a:r>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5" name="Title Placeholder 1">
            <a:extLst>
              <a:ext uri="{FF2B5EF4-FFF2-40B4-BE49-F238E27FC236}">
                <a16:creationId xmlns:a16="http://schemas.microsoft.com/office/drawing/2014/main" id="{0B4F1D30-58C0-2439-3C9F-B9620FD59320}"/>
              </a:ext>
            </a:extLst>
          </p:cNvPr>
          <p:cNvSpPr>
            <a:spLocks noGrp="1"/>
          </p:cNvSpPr>
          <p:nvPr>
            <p:ph type="title" hasCustomPrompt="1"/>
          </p:nvPr>
        </p:nvSpPr>
        <p:spPr bwMode="auto">
          <a:xfrm>
            <a:off x="447479" y="147005"/>
            <a:ext cx="8247541" cy="679647"/>
          </a:xfrm>
          <a:prstGeom prst="rect">
            <a:avLst/>
          </a:prstGeom>
          <a:noFill/>
          <a:ln>
            <a:noFill/>
          </a:ln>
        </p:spPr>
        <p:txBody>
          <a:bodyPr vert="horz" wrap="square" lIns="0" tIns="45716" rIns="91431" bIns="45716" numCol="1" anchor="ctr" anchorCtr="0" compatLnSpc="1">
            <a:prstTxWarp prst="textNoShape">
              <a:avLst/>
            </a:prstTxWarp>
          </a:bodyPr>
          <a:lstStyle>
            <a:lvl1pPr algn="l">
              <a:lnSpc>
                <a:spcPct val="90000"/>
              </a:lnSpc>
              <a:defRPr sz="2400">
                <a:solidFill>
                  <a:schemeClr val="bg1"/>
                </a:solidFill>
              </a:defRPr>
            </a:lvl1pPr>
          </a:lstStyle>
          <a:p>
            <a:pPr lvl="0"/>
            <a:r>
              <a:rPr lang="en-GB" noProof="0" dirty="0"/>
              <a:t>Title goes here and can be two lines</a:t>
            </a:r>
          </a:p>
        </p:txBody>
      </p:sp>
    </p:spTree>
    <p:extLst>
      <p:ext uri="{BB962C8B-B14F-4D97-AF65-F5344CB8AC3E}">
        <p14:creationId xmlns:p14="http://schemas.microsoft.com/office/powerpoint/2010/main" val="12529541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range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5" name="Text Placeholder 19">
            <a:extLst>
              <a:ext uri="{FF2B5EF4-FFF2-40B4-BE49-F238E27FC236}">
                <a16:creationId xmlns:a16="http://schemas.microsoft.com/office/drawing/2014/main" id="{EA470840-6830-0355-7809-F8C901949B68}"/>
              </a:ext>
            </a:extLst>
          </p:cNvPr>
          <p:cNvSpPr>
            <a:spLocks noGrp="1"/>
          </p:cNvSpPr>
          <p:nvPr>
            <p:ph type="body" sz="quarter" idx="11" hasCustomPrompt="1"/>
          </p:nvPr>
        </p:nvSpPr>
        <p:spPr>
          <a:xfrm>
            <a:off x="447479" y="917129"/>
            <a:ext cx="8247541"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dirty="0"/>
              <a:t>Click to add subtitle</a:t>
            </a:r>
          </a:p>
        </p:txBody>
      </p:sp>
      <p:sp>
        <p:nvSpPr>
          <p:cNvPr id="6" name="Title Placeholder 1">
            <a:extLst>
              <a:ext uri="{FF2B5EF4-FFF2-40B4-BE49-F238E27FC236}">
                <a16:creationId xmlns:a16="http://schemas.microsoft.com/office/drawing/2014/main" id="{718131DC-3F72-C578-A90A-5DA37F7D22BA}"/>
              </a:ext>
            </a:extLst>
          </p:cNvPr>
          <p:cNvSpPr>
            <a:spLocks noGrp="1"/>
          </p:cNvSpPr>
          <p:nvPr>
            <p:ph type="title" hasCustomPrompt="1"/>
          </p:nvPr>
        </p:nvSpPr>
        <p:spPr bwMode="auto">
          <a:xfrm>
            <a:off x="447479" y="147005"/>
            <a:ext cx="8247541" cy="679647"/>
          </a:xfrm>
          <a:prstGeom prst="rect">
            <a:avLst/>
          </a:prstGeom>
          <a:noFill/>
          <a:ln>
            <a:noFill/>
          </a:ln>
        </p:spPr>
        <p:txBody>
          <a:bodyPr vert="horz" wrap="square" lIns="0" tIns="45716" rIns="91431" bIns="45716" numCol="1" anchor="ctr" anchorCtr="0" compatLnSpc="1">
            <a:prstTxWarp prst="textNoShape">
              <a:avLst/>
            </a:prstTxWarp>
          </a:bodyPr>
          <a:lstStyle>
            <a:lvl1pPr algn="l">
              <a:lnSpc>
                <a:spcPct val="90000"/>
              </a:lnSpc>
              <a:defRPr sz="2400">
                <a:solidFill>
                  <a:schemeClr val="bg1"/>
                </a:solidFill>
              </a:defRPr>
            </a:lvl1pPr>
          </a:lstStyle>
          <a:p>
            <a:pPr lvl="0"/>
            <a:r>
              <a:rPr lang="en-GB" noProof="0" dirty="0"/>
              <a:t>Title goes here and can be two lines</a:t>
            </a:r>
          </a:p>
        </p:txBody>
      </p:sp>
    </p:spTree>
    <p:extLst>
      <p:ext uri="{BB962C8B-B14F-4D97-AF65-F5344CB8AC3E}">
        <p14:creationId xmlns:p14="http://schemas.microsoft.com/office/powerpoint/2010/main" val="39263111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late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5" name="Text Placeholder 19">
            <a:extLst>
              <a:ext uri="{FF2B5EF4-FFF2-40B4-BE49-F238E27FC236}">
                <a16:creationId xmlns:a16="http://schemas.microsoft.com/office/drawing/2014/main" id="{4B80CFD0-1A84-CAB9-B6F2-902A3A1F105D}"/>
              </a:ext>
            </a:extLst>
          </p:cNvPr>
          <p:cNvSpPr>
            <a:spLocks noGrp="1"/>
          </p:cNvSpPr>
          <p:nvPr>
            <p:ph type="body" sz="quarter" idx="11" hasCustomPrompt="1"/>
          </p:nvPr>
        </p:nvSpPr>
        <p:spPr>
          <a:xfrm>
            <a:off x="447479" y="917129"/>
            <a:ext cx="8247541"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a:t>Click to add subtitle</a:t>
            </a:r>
          </a:p>
        </p:txBody>
      </p:sp>
      <p:sp>
        <p:nvSpPr>
          <p:cNvPr id="6" name="Title Placeholder 1">
            <a:extLst>
              <a:ext uri="{FF2B5EF4-FFF2-40B4-BE49-F238E27FC236}">
                <a16:creationId xmlns:a16="http://schemas.microsoft.com/office/drawing/2014/main" id="{EA6700EC-4AF9-04BA-49B9-333359DB00A5}"/>
              </a:ext>
            </a:extLst>
          </p:cNvPr>
          <p:cNvSpPr>
            <a:spLocks noGrp="1"/>
          </p:cNvSpPr>
          <p:nvPr>
            <p:ph type="title" hasCustomPrompt="1"/>
          </p:nvPr>
        </p:nvSpPr>
        <p:spPr bwMode="auto">
          <a:xfrm>
            <a:off x="447479" y="147005"/>
            <a:ext cx="8247541" cy="679647"/>
          </a:xfrm>
          <a:prstGeom prst="rect">
            <a:avLst/>
          </a:prstGeom>
          <a:noFill/>
          <a:ln>
            <a:noFill/>
          </a:ln>
        </p:spPr>
        <p:txBody>
          <a:bodyPr vert="horz" wrap="square" lIns="0" tIns="45716" rIns="91431" bIns="45716" numCol="1" anchor="ctr" anchorCtr="0" compatLnSpc="1">
            <a:prstTxWarp prst="textNoShape">
              <a:avLst/>
            </a:prstTxWarp>
          </a:bodyPr>
          <a:lstStyle>
            <a:lvl1pPr algn="l">
              <a:lnSpc>
                <a:spcPct val="90000"/>
              </a:lnSpc>
              <a:defRPr sz="2400">
                <a:solidFill>
                  <a:schemeClr val="bg1"/>
                </a:solidFill>
              </a:defRPr>
            </a:lvl1pPr>
          </a:lstStyle>
          <a:p>
            <a:pPr lvl="0"/>
            <a:r>
              <a:rPr lang="en-GB" noProof="0"/>
              <a:t>Title goes here and can be two lines</a:t>
            </a:r>
          </a:p>
        </p:txBody>
      </p:sp>
    </p:spTree>
    <p:extLst>
      <p:ext uri="{BB962C8B-B14F-4D97-AF65-F5344CB8AC3E}">
        <p14:creationId xmlns:p14="http://schemas.microsoft.com/office/powerpoint/2010/main" val="36531003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aspberry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5" name="Text Placeholder 19">
            <a:extLst>
              <a:ext uri="{FF2B5EF4-FFF2-40B4-BE49-F238E27FC236}">
                <a16:creationId xmlns:a16="http://schemas.microsoft.com/office/drawing/2014/main" id="{4B80CFD0-1A84-CAB9-B6F2-902A3A1F105D}"/>
              </a:ext>
            </a:extLst>
          </p:cNvPr>
          <p:cNvSpPr>
            <a:spLocks noGrp="1"/>
          </p:cNvSpPr>
          <p:nvPr>
            <p:ph type="body" sz="quarter" idx="11" hasCustomPrompt="1"/>
          </p:nvPr>
        </p:nvSpPr>
        <p:spPr>
          <a:xfrm>
            <a:off x="447479" y="917129"/>
            <a:ext cx="8247541"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a:t>Click to add subtitle</a:t>
            </a:r>
          </a:p>
        </p:txBody>
      </p:sp>
      <p:sp>
        <p:nvSpPr>
          <p:cNvPr id="6" name="Title Placeholder 1">
            <a:extLst>
              <a:ext uri="{FF2B5EF4-FFF2-40B4-BE49-F238E27FC236}">
                <a16:creationId xmlns:a16="http://schemas.microsoft.com/office/drawing/2014/main" id="{EA6700EC-4AF9-04BA-49B9-333359DB00A5}"/>
              </a:ext>
            </a:extLst>
          </p:cNvPr>
          <p:cNvSpPr>
            <a:spLocks noGrp="1"/>
          </p:cNvSpPr>
          <p:nvPr>
            <p:ph type="title" hasCustomPrompt="1"/>
          </p:nvPr>
        </p:nvSpPr>
        <p:spPr bwMode="auto">
          <a:xfrm>
            <a:off x="447479" y="147005"/>
            <a:ext cx="8247541" cy="679647"/>
          </a:xfrm>
          <a:prstGeom prst="rect">
            <a:avLst/>
          </a:prstGeom>
          <a:noFill/>
          <a:ln>
            <a:noFill/>
          </a:ln>
        </p:spPr>
        <p:txBody>
          <a:bodyPr vert="horz" wrap="square" lIns="0" tIns="45716" rIns="91431" bIns="45716" numCol="1" anchor="ctr" anchorCtr="0" compatLnSpc="1">
            <a:prstTxWarp prst="textNoShape">
              <a:avLst/>
            </a:prstTxWarp>
          </a:bodyPr>
          <a:lstStyle>
            <a:lvl1pPr algn="l">
              <a:lnSpc>
                <a:spcPct val="90000"/>
              </a:lnSpc>
              <a:defRPr sz="2400">
                <a:solidFill>
                  <a:schemeClr val="bg1"/>
                </a:solidFill>
              </a:defRPr>
            </a:lvl1pPr>
          </a:lstStyle>
          <a:p>
            <a:pPr lvl="0"/>
            <a:r>
              <a:rPr lang="en-GB" noProof="0"/>
              <a:t>Title goes here and can be two lines</a:t>
            </a:r>
          </a:p>
        </p:txBody>
      </p:sp>
    </p:spTree>
    <p:extLst>
      <p:ext uri="{BB962C8B-B14F-4D97-AF65-F5344CB8AC3E}">
        <p14:creationId xmlns:p14="http://schemas.microsoft.com/office/powerpoint/2010/main" val="9192009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ass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5" name="Text Placeholder 19">
            <a:extLst>
              <a:ext uri="{FF2B5EF4-FFF2-40B4-BE49-F238E27FC236}">
                <a16:creationId xmlns:a16="http://schemas.microsoft.com/office/drawing/2014/main" id="{4B80CFD0-1A84-CAB9-B6F2-902A3A1F105D}"/>
              </a:ext>
            </a:extLst>
          </p:cNvPr>
          <p:cNvSpPr>
            <a:spLocks noGrp="1"/>
          </p:cNvSpPr>
          <p:nvPr>
            <p:ph type="body" sz="quarter" idx="11" hasCustomPrompt="1"/>
          </p:nvPr>
        </p:nvSpPr>
        <p:spPr>
          <a:xfrm>
            <a:off x="447479" y="917129"/>
            <a:ext cx="8247541"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a:t>Click to add subtitle</a:t>
            </a:r>
          </a:p>
        </p:txBody>
      </p:sp>
      <p:sp>
        <p:nvSpPr>
          <p:cNvPr id="6" name="Title Placeholder 1">
            <a:extLst>
              <a:ext uri="{FF2B5EF4-FFF2-40B4-BE49-F238E27FC236}">
                <a16:creationId xmlns:a16="http://schemas.microsoft.com/office/drawing/2014/main" id="{EA6700EC-4AF9-04BA-49B9-333359DB00A5}"/>
              </a:ext>
            </a:extLst>
          </p:cNvPr>
          <p:cNvSpPr>
            <a:spLocks noGrp="1"/>
          </p:cNvSpPr>
          <p:nvPr>
            <p:ph type="title" hasCustomPrompt="1"/>
          </p:nvPr>
        </p:nvSpPr>
        <p:spPr bwMode="auto">
          <a:xfrm>
            <a:off x="447479" y="147005"/>
            <a:ext cx="8247541" cy="679647"/>
          </a:xfrm>
          <a:prstGeom prst="rect">
            <a:avLst/>
          </a:prstGeom>
          <a:noFill/>
          <a:ln>
            <a:noFill/>
          </a:ln>
        </p:spPr>
        <p:txBody>
          <a:bodyPr vert="horz" wrap="square" lIns="0" tIns="45716" rIns="91431" bIns="45716" numCol="1" anchor="ctr" anchorCtr="0" compatLnSpc="1">
            <a:prstTxWarp prst="textNoShape">
              <a:avLst/>
            </a:prstTxWarp>
          </a:bodyPr>
          <a:lstStyle>
            <a:lvl1pPr algn="l">
              <a:lnSpc>
                <a:spcPct val="90000"/>
              </a:lnSpc>
              <a:defRPr sz="2400">
                <a:solidFill>
                  <a:schemeClr val="bg1"/>
                </a:solidFill>
              </a:defRPr>
            </a:lvl1pPr>
          </a:lstStyle>
          <a:p>
            <a:pPr lvl="0"/>
            <a:r>
              <a:rPr lang="en-GB" noProof="0"/>
              <a:t>Title goes here and can be two lines</a:t>
            </a:r>
          </a:p>
        </p:txBody>
      </p:sp>
    </p:spTree>
    <p:extLst>
      <p:ext uri="{BB962C8B-B14F-4D97-AF65-F5344CB8AC3E}">
        <p14:creationId xmlns:p14="http://schemas.microsoft.com/office/powerpoint/2010/main" val="38457810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ky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5" name="Text Placeholder 19">
            <a:extLst>
              <a:ext uri="{FF2B5EF4-FFF2-40B4-BE49-F238E27FC236}">
                <a16:creationId xmlns:a16="http://schemas.microsoft.com/office/drawing/2014/main" id="{4B80CFD0-1A84-CAB9-B6F2-902A3A1F105D}"/>
              </a:ext>
            </a:extLst>
          </p:cNvPr>
          <p:cNvSpPr>
            <a:spLocks noGrp="1"/>
          </p:cNvSpPr>
          <p:nvPr>
            <p:ph type="body" sz="quarter" idx="11" hasCustomPrompt="1"/>
          </p:nvPr>
        </p:nvSpPr>
        <p:spPr>
          <a:xfrm>
            <a:off x="447479" y="917129"/>
            <a:ext cx="8247541"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a:t>Click to add subtitle</a:t>
            </a:r>
          </a:p>
        </p:txBody>
      </p:sp>
      <p:sp>
        <p:nvSpPr>
          <p:cNvPr id="6" name="Title Placeholder 1">
            <a:extLst>
              <a:ext uri="{FF2B5EF4-FFF2-40B4-BE49-F238E27FC236}">
                <a16:creationId xmlns:a16="http://schemas.microsoft.com/office/drawing/2014/main" id="{EA6700EC-4AF9-04BA-49B9-333359DB00A5}"/>
              </a:ext>
            </a:extLst>
          </p:cNvPr>
          <p:cNvSpPr>
            <a:spLocks noGrp="1"/>
          </p:cNvSpPr>
          <p:nvPr>
            <p:ph type="title" hasCustomPrompt="1"/>
          </p:nvPr>
        </p:nvSpPr>
        <p:spPr bwMode="auto">
          <a:xfrm>
            <a:off x="447479" y="147005"/>
            <a:ext cx="8247541" cy="679647"/>
          </a:xfrm>
          <a:prstGeom prst="rect">
            <a:avLst/>
          </a:prstGeom>
          <a:noFill/>
          <a:ln>
            <a:noFill/>
          </a:ln>
        </p:spPr>
        <p:txBody>
          <a:bodyPr vert="horz" wrap="square" lIns="0" tIns="45716" rIns="91431" bIns="45716" numCol="1" anchor="ctr" anchorCtr="0" compatLnSpc="1">
            <a:prstTxWarp prst="textNoShape">
              <a:avLst/>
            </a:prstTxWarp>
          </a:bodyPr>
          <a:lstStyle>
            <a:lvl1pPr algn="l">
              <a:lnSpc>
                <a:spcPct val="90000"/>
              </a:lnSpc>
              <a:defRPr sz="2400">
                <a:solidFill>
                  <a:schemeClr val="bg1"/>
                </a:solidFill>
              </a:defRPr>
            </a:lvl1pPr>
          </a:lstStyle>
          <a:p>
            <a:pPr lvl="0"/>
            <a:r>
              <a:rPr lang="en-GB" noProof="0"/>
              <a:t>Title goes here and can be two lines</a:t>
            </a:r>
          </a:p>
        </p:txBody>
      </p:sp>
    </p:spTree>
    <p:extLst>
      <p:ext uri="{BB962C8B-B14F-4D97-AF65-F5344CB8AC3E}">
        <p14:creationId xmlns:p14="http://schemas.microsoft.com/office/powerpoint/2010/main" val="3402211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each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5" name="Text Placeholder 19">
            <a:extLst>
              <a:ext uri="{FF2B5EF4-FFF2-40B4-BE49-F238E27FC236}">
                <a16:creationId xmlns:a16="http://schemas.microsoft.com/office/drawing/2014/main" id="{4B80CFD0-1A84-CAB9-B6F2-902A3A1F105D}"/>
              </a:ext>
            </a:extLst>
          </p:cNvPr>
          <p:cNvSpPr>
            <a:spLocks noGrp="1"/>
          </p:cNvSpPr>
          <p:nvPr>
            <p:ph type="body" sz="quarter" idx="11" hasCustomPrompt="1"/>
          </p:nvPr>
        </p:nvSpPr>
        <p:spPr>
          <a:xfrm>
            <a:off x="447479" y="917129"/>
            <a:ext cx="8247541"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a:t>Click to add subtitle</a:t>
            </a:r>
          </a:p>
        </p:txBody>
      </p:sp>
      <p:sp>
        <p:nvSpPr>
          <p:cNvPr id="6" name="Title Placeholder 1">
            <a:extLst>
              <a:ext uri="{FF2B5EF4-FFF2-40B4-BE49-F238E27FC236}">
                <a16:creationId xmlns:a16="http://schemas.microsoft.com/office/drawing/2014/main" id="{EA6700EC-4AF9-04BA-49B9-333359DB00A5}"/>
              </a:ext>
            </a:extLst>
          </p:cNvPr>
          <p:cNvSpPr>
            <a:spLocks noGrp="1"/>
          </p:cNvSpPr>
          <p:nvPr>
            <p:ph type="title" hasCustomPrompt="1"/>
          </p:nvPr>
        </p:nvSpPr>
        <p:spPr bwMode="auto">
          <a:xfrm>
            <a:off x="447479" y="147005"/>
            <a:ext cx="8247541" cy="679647"/>
          </a:xfrm>
          <a:prstGeom prst="rect">
            <a:avLst/>
          </a:prstGeom>
          <a:noFill/>
          <a:ln>
            <a:noFill/>
          </a:ln>
        </p:spPr>
        <p:txBody>
          <a:bodyPr vert="horz" wrap="square" lIns="0" tIns="45716" rIns="91431" bIns="45716" numCol="1" anchor="ctr" anchorCtr="0" compatLnSpc="1">
            <a:prstTxWarp prst="textNoShape">
              <a:avLst/>
            </a:prstTxWarp>
          </a:bodyPr>
          <a:lstStyle>
            <a:lvl1pPr algn="l">
              <a:lnSpc>
                <a:spcPct val="90000"/>
              </a:lnSpc>
              <a:defRPr sz="2400">
                <a:solidFill>
                  <a:schemeClr val="bg1"/>
                </a:solidFill>
              </a:defRPr>
            </a:lvl1pPr>
          </a:lstStyle>
          <a:p>
            <a:pPr lvl="0"/>
            <a:r>
              <a:rPr lang="en-GB" noProof="0"/>
              <a:t>Title goes here and can be two lines</a:t>
            </a:r>
          </a:p>
        </p:txBody>
      </p:sp>
    </p:spTree>
    <p:extLst>
      <p:ext uri="{BB962C8B-B14F-4D97-AF65-F5344CB8AC3E}">
        <p14:creationId xmlns:p14="http://schemas.microsoft.com/office/powerpoint/2010/main" val="5020586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ditable Colour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A3EA452-E4C8-02D1-4C99-87124FC67D1D}"/>
              </a:ext>
            </a:extLst>
          </p:cNvPr>
          <p:cNvSpPr/>
          <p:nvPr userDrawn="1"/>
        </p:nvSpPr>
        <p:spPr>
          <a:xfrm>
            <a:off x="0" y="0"/>
            <a:ext cx="9144000" cy="4563122"/>
          </a:xfrm>
          <a:prstGeom prst="rect">
            <a:avLst/>
          </a:prstGeom>
          <a:solidFill>
            <a:srgbClr val="888B8D"/>
          </a:solidFill>
          <a:ln w="25400"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a:ln>
                <a:noFill/>
              </a:ln>
              <a:solidFill>
                <a:sysClr val="window" lastClr="FFFFFF"/>
              </a:solidFill>
              <a:effectLst/>
              <a:uLnTx/>
              <a:uFillTx/>
              <a:latin typeface="Verdana"/>
              <a:ea typeface="+mn-ea"/>
              <a:cs typeface="+mn-cs"/>
            </a:endParaRPr>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pic>
        <p:nvPicPr>
          <p:cNvPr id="9" name="Picture 8">
            <a:extLst>
              <a:ext uri="{FF2B5EF4-FFF2-40B4-BE49-F238E27FC236}">
                <a16:creationId xmlns:a16="http://schemas.microsoft.com/office/drawing/2014/main" id="{E359E0A6-0CBB-59A6-4A9F-95245214E1BE}"/>
              </a:ext>
            </a:extLst>
          </p:cNvPr>
          <p:cNvPicPr>
            <a:picLocks noChangeAspect="1"/>
          </p:cNvPicPr>
          <p:nvPr userDrawn="1"/>
        </p:nvPicPr>
        <p:blipFill>
          <a:blip r:embed="rId3">
            <a:alphaModFix amt="58000"/>
          </a:blip>
          <a:srcRect l="46207" b="11283"/>
          <a:stretch/>
        </p:blipFill>
        <p:spPr>
          <a:xfrm>
            <a:off x="4223657" y="0"/>
            <a:ext cx="4918842" cy="4563122"/>
          </a:xfrm>
          <a:prstGeom prst="rect">
            <a:avLst/>
          </a:prstGeom>
        </p:spPr>
      </p:pic>
      <p:sp>
        <p:nvSpPr>
          <p:cNvPr id="5" name="Text Placeholder 19">
            <a:extLst>
              <a:ext uri="{FF2B5EF4-FFF2-40B4-BE49-F238E27FC236}">
                <a16:creationId xmlns:a16="http://schemas.microsoft.com/office/drawing/2014/main" id="{4B80CFD0-1A84-CAB9-B6F2-902A3A1F105D}"/>
              </a:ext>
            </a:extLst>
          </p:cNvPr>
          <p:cNvSpPr>
            <a:spLocks noGrp="1"/>
          </p:cNvSpPr>
          <p:nvPr>
            <p:ph type="body" sz="quarter" idx="11" hasCustomPrompt="1"/>
          </p:nvPr>
        </p:nvSpPr>
        <p:spPr>
          <a:xfrm>
            <a:off x="447479" y="917129"/>
            <a:ext cx="8247541" cy="639527"/>
          </a:xfrm>
          <a:prstGeom prst="rect">
            <a:avLst/>
          </a:prstGeom>
        </p:spPr>
        <p:txBody>
          <a:bodyPr lIns="0" tIns="0" rIns="0" bIns="0"/>
          <a:lstStyle>
            <a:lvl1pPr marL="0" indent="0" algn="l">
              <a:buNone/>
              <a:defRPr sz="1400" b="0" i="0" cap="none" spc="90" baseline="0">
                <a:solidFill>
                  <a:schemeClr val="bg1"/>
                </a:solidFill>
                <a:latin typeface="Verdana"/>
                <a:cs typeface="Verdana"/>
              </a:defRPr>
            </a:lvl1pPr>
          </a:lstStyle>
          <a:p>
            <a:pPr lvl="0"/>
            <a:r>
              <a:rPr lang="en-GB" noProof="0" dirty="0"/>
              <a:t>Click to add subtitle</a:t>
            </a:r>
          </a:p>
        </p:txBody>
      </p:sp>
      <p:sp>
        <p:nvSpPr>
          <p:cNvPr id="6" name="Title Placeholder 1">
            <a:extLst>
              <a:ext uri="{FF2B5EF4-FFF2-40B4-BE49-F238E27FC236}">
                <a16:creationId xmlns:a16="http://schemas.microsoft.com/office/drawing/2014/main" id="{EA6700EC-4AF9-04BA-49B9-333359DB00A5}"/>
              </a:ext>
            </a:extLst>
          </p:cNvPr>
          <p:cNvSpPr>
            <a:spLocks noGrp="1"/>
          </p:cNvSpPr>
          <p:nvPr>
            <p:ph type="title" hasCustomPrompt="1"/>
          </p:nvPr>
        </p:nvSpPr>
        <p:spPr bwMode="auto">
          <a:xfrm>
            <a:off x="447479" y="147005"/>
            <a:ext cx="8247541" cy="679647"/>
          </a:xfrm>
          <a:prstGeom prst="rect">
            <a:avLst/>
          </a:prstGeom>
          <a:noFill/>
          <a:ln>
            <a:noFill/>
          </a:ln>
        </p:spPr>
        <p:txBody>
          <a:bodyPr vert="horz" wrap="square" lIns="0" tIns="45716" rIns="91431" bIns="45716" numCol="1" anchor="ctr" anchorCtr="0" compatLnSpc="1">
            <a:prstTxWarp prst="textNoShape">
              <a:avLst/>
            </a:prstTxWarp>
          </a:bodyPr>
          <a:lstStyle>
            <a:lvl1pPr algn="l">
              <a:lnSpc>
                <a:spcPct val="90000"/>
              </a:lnSpc>
              <a:defRPr sz="2400">
                <a:solidFill>
                  <a:schemeClr val="bg1"/>
                </a:solidFill>
              </a:defRPr>
            </a:lvl1pPr>
          </a:lstStyle>
          <a:p>
            <a:pPr lvl="0"/>
            <a:r>
              <a:rPr lang="en-GB" noProof="0" dirty="0"/>
              <a:t>Editable colour in master divider slide</a:t>
            </a:r>
          </a:p>
        </p:txBody>
      </p:sp>
    </p:spTree>
    <p:extLst>
      <p:ext uri="{BB962C8B-B14F-4D97-AF65-F5344CB8AC3E}">
        <p14:creationId xmlns:p14="http://schemas.microsoft.com/office/powerpoint/2010/main" val="3706790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2" name="Title Placeholder 1">
            <a:extLst>
              <a:ext uri="{FF2B5EF4-FFF2-40B4-BE49-F238E27FC236}">
                <a16:creationId xmlns:a16="http://schemas.microsoft.com/office/drawing/2014/main" id="{FDF2FBDC-CCA1-5626-CC79-517AC87142C8}"/>
              </a:ext>
            </a:extLst>
          </p:cNvPr>
          <p:cNvSpPr>
            <a:spLocks noGrp="1"/>
          </p:cNvSpPr>
          <p:nvPr>
            <p:ph type="title" hasCustomPrompt="1"/>
          </p:nvPr>
        </p:nvSpPr>
        <p:spPr bwMode="auto">
          <a:xfrm>
            <a:off x="447479" y="147005"/>
            <a:ext cx="8243942" cy="679647"/>
          </a:xfrm>
          <a:prstGeom prst="rect">
            <a:avLst/>
          </a:prstGeom>
          <a:noFill/>
          <a:ln>
            <a:noFill/>
          </a:ln>
        </p:spPr>
        <p:txBody>
          <a:bodyPr vert="horz" wrap="square" lIns="0" tIns="45716" rIns="91431" bIns="45716" numCol="1" anchor="ctr" anchorCtr="0" compatLnSpc="1">
            <a:prstTxWarp prst="textNoShape">
              <a:avLst/>
            </a:prstTxWarp>
          </a:bodyPr>
          <a:lstStyle>
            <a:lvl1pPr>
              <a:defRPr sz="2400"/>
            </a:lvl1pPr>
          </a:lstStyle>
          <a:p>
            <a:pPr lvl="0"/>
            <a:r>
              <a:rPr lang="en-GB" noProof="0" dirty="0"/>
              <a:t>Title goes here and can be two lines</a:t>
            </a:r>
          </a:p>
        </p:txBody>
      </p:sp>
    </p:spTree>
    <p:extLst>
      <p:ext uri="{BB962C8B-B14F-4D97-AF65-F5344CB8AC3E}">
        <p14:creationId xmlns:p14="http://schemas.microsoft.com/office/powerpoint/2010/main" val="972651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hite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5" name="Text Placeholder 19">
            <a:extLst>
              <a:ext uri="{FF2B5EF4-FFF2-40B4-BE49-F238E27FC236}">
                <a16:creationId xmlns:a16="http://schemas.microsoft.com/office/drawing/2014/main" id="{4B80CFD0-1A84-CAB9-B6F2-902A3A1F105D}"/>
              </a:ext>
            </a:extLst>
          </p:cNvPr>
          <p:cNvSpPr>
            <a:spLocks noGrp="1"/>
          </p:cNvSpPr>
          <p:nvPr>
            <p:ph type="body" sz="quarter" idx="11" hasCustomPrompt="1"/>
          </p:nvPr>
        </p:nvSpPr>
        <p:spPr>
          <a:xfrm>
            <a:off x="447479" y="917129"/>
            <a:ext cx="8247541" cy="639527"/>
          </a:xfrm>
          <a:prstGeom prst="rect">
            <a:avLst/>
          </a:prstGeom>
        </p:spPr>
        <p:txBody>
          <a:bodyPr lIns="0" tIns="0" rIns="0" bIns="0"/>
          <a:lstStyle>
            <a:lvl1pPr marL="0" indent="0" algn="l">
              <a:buNone/>
              <a:defRPr sz="1400" b="0" i="0" cap="none" spc="90" baseline="0">
                <a:solidFill>
                  <a:schemeClr val="tx2"/>
                </a:solidFill>
                <a:latin typeface="Verdana"/>
                <a:cs typeface="Verdana"/>
              </a:defRPr>
            </a:lvl1pPr>
          </a:lstStyle>
          <a:p>
            <a:pPr lvl="0"/>
            <a:r>
              <a:rPr lang="en-GB" noProof="0" dirty="0"/>
              <a:t>Click to add subtitle</a:t>
            </a:r>
          </a:p>
        </p:txBody>
      </p:sp>
      <p:sp>
        <p:nvSpPr>
          <p:cNvPr id="6" name="Title Placeholder 1">
            <a:extLst>
              <a:ext uri="{FF2B5EF4-FFF2-40B4-BE49-F238E27FC236}">
                <a16:creationId xmlns:a16="http://schemas.microsoft.com/office/drawing/2014/main" id="{EA6700EC-4AF9-04BA-49B9-333359DB00A5}"/>
              </a:ext>
            </a:extLst>
          </p:cNvPr>
          <p:cNvSpPr>
            <a:spLocks noGrp="1"/>
          </p:cNvSpPr>
          <p:nvPr>
            <p:ph type="title" hasCustomPrompt="1"/>
          </p:nvPr>
        </p:nvSpPr>
        <p:spPr bwMode="auto">
          <a:xfrm>
            <a:off x="447479" y="147005"/>
            <a:ext cx="8247541" cy="679647"/>
          </a:xfrm>
          <a:prstGeom prst="rect">
            <a:avLst/>
          </a:prstGeom>
          <a:noFill/>
          <a:ln>
            <a:noFill/>
          </a:ln>
        </p:spPr>
        <p:txBody>
          <a:bodyPr vert="horz" wrap="square" lIns="0" tIns="45716" rIns="91431" bIns="45716" numCol="1" anchor="ctr" anchorCtr="0" compatLnSpc="1">
            <a:prstTxWarp prst="textNoShape">
              <a:avLst/>
            </a:prstTxWarp>
          </a:bodyPr>
          <a:lstStyle>
            <a:lvl1pPr algn="l">
              <a:lnSpc>
                <a:spcPct val="90000"/>
              </a:lnSpc>
              <a:defRPr sz="2400">
                <a:solidFill>
                  <a:schemeClr val="tx2"/>
                </a:solidFill>
              </a:defRPr>
            </a:lvl1pPr>
          </a:lstStyle>
          <a:p>
            <a:pPr lvl="0"/>
            <a:r>
              <a:rPr lang="en-GB" noProof="0" dirty="0"/>
              <a:t>Title goes here and can be two lines</a:t>
            </a:r>
          </a:p>
        </p:txBody>
      </p:sp>
    </p:spTree>
    <p:extLst>
      <p:ext uri="{BB962C8B-B14F-4D97-AF65-F5344CB8AC3E}">
        <p14:creationId xmlns:p14="http://schemas.microsoft.com/office/powerpoint/2010/main" val="1061527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Header - Editable Colour">
    <p:spTree>
      <p:nvGrpSpPr>
        <p:cNvPr id="1" name=""/>
        <p:cNvGrpSpPr/>
        <p:nvPr/>
      </p:nvGrpSpPr>
      <p:grpSpPr>
        <a:xfrm>
          <a:off x="0" y="0"/>
          <a:ext cx="0" cy="0"/>
          <a:chOff x="0" y="0"/>
          <a:chExt cx="0" cy="0"/>
        </a:xfrm>
      </p:grpSpPr>
      <p:sp>
        <p:nvSpPr>
          <p:cNvPr id="7" name="Rectangle 6"/>
          <p:cNvSpPr/>
          <p:nvPr/>
        </p:nvSpPr>
        <p:spPr>
          <a:xfrm>
            <a:off x="0" y="0"/>
            <a:ext cx="9144000" cy="4541292"/>
          </a:xfrm>
          <a:prstGeom prst="rect">
            <a:avLst/>
          </a:prstGeom>
          <a:solidFill>
            <a:srgbClr val="888B8D"/>
          </a:solidFill>
          <a:ln w="25400" cap="flat" cmpd="sng" algn="ctr">
            <a:noFill/>
            <a:prstDash val="solid"/>
          </a:ln>
          <a:effectLst/>
        </p:spPr>
        <p:txBody>
          <a:bodyPr rtlCol="0" anchor="ctr"/>
          <a:lstStyle/>
          <a:p>
            <a:pPr marL="0" marR="0" indent="0" algn="ctr" defTabSz="914378"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a:ln>
                <a:noFill/>
              </a:ln>
              <a:solidFill>
                <a:sysClr val="window" lastClr="FFFFFF"/>
              </a:solidFill>
              <a:effectLst/>
              <a:uLnTx/>
              <a:uFillTx/>
              <a:latin typeface="Verdana"/>
              <a:ea typeface="+mn-ea"/>
              <a:cs typeface="+mn-cs"/>
            </a:endParaRP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6" name="Text Placeholder 10"/>
          <p:cNvSpPr>
            <a:spLocks noGrp="1"/>
          </p:cNvSpPr>
          <p:nvPr>
            <p:ph type="body" sz="quarter" idx="14" hasCustomPrompt="1"/>
          </p:nvPr>
        </p:nvSpPr>
        <p:spPr>
          <a:xfrm>
            <a:off x="457200" y="526008"/>
            <a:ext cx="8237820" cy="1588542"/>
          </a:xfrm>
          <a:prstGeom prst="rect">
            <a:avLst/>
          </a:prstGeom>
        </p:spPr>
        <p:txBody>
          <a:bodyPr lIns="0" tIns="0" rIns="0" bIns="0"/>
          <a:lstStyle>
            <a:lvl1pPr marL="74249" indent="0">
              <a:lnSpc>
                <a:spcPct val="100000"/>
              </a:lnSpc>
              <a:buNone/>
              <a:defRPr sz="4000" b="1">
                <a:solidFill>
                  <a:schemeClr val="bg1"/>
                </a:solidFill>
              </a:defRPr>
            </a:lvl1pPr>
            <a:lvl2pPr marL="272243" indent="0">
              <a:buNone/>
              <a:defRPr>
                <a:solidFill>
                  <a:schemeClr val="bg1"/>
                </a:solidFill>
              </a:defRPr>
            </a:lvl2pPr>
            <a:lvl3pPr marL="538637" indent="0">
              <a:buNone/>
              <a:defRPr>
                <a:solidFill>
                  <a:schemeClr val="bg1"/>
                </a:solidFill>
              </a:defRPr>
            </a:lvl3pPr>
            <a:lvl4pPr marL="822602" indent="0">
              <a:buNone/>
              <a:defRPr>
                <a:solidFill>
                  <a:schemeClr val="bg1"/>
                </a:solidFill>
              </a:defRPr>
            </a:lvl4pPr>
            <a:lvl5pPr marL="1038596" indent="0">
              <a:buNone/>
              <a:defRPr>
                <a:solidFill>
                  <a:schemeClr val="bg1"/>
                </a:solidFill>
              </a:defRPr>
            </a:lvl5pPr>
          </a:lstStyle>
          <a:p>
            <a:pPr lvl="0"/>
            <a:r>
              <a:rPr lang="en-GB" noProof="0"/>
              <a:t>Editable colour in master</a:t>
            </a:r>
          </a:p>
        </p:txBody>
      </p:sp>
    </p:spTree>
    <p:extLst>
      <p:ext uri="{BB962C8B-B14F-4D97-AF65-F5344CB8AC3E}">
        <p14:creationId xmlns:p14="http://schemas.microsoft.com/office/powerpoint/2010/main" val="42632841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a:t>Click to Edit Title</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0590693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a:t>Click to Edit Title</a:t>
            </a:r>
          </a:p>
        </p:txBody>
      </p:sp>
      <p:sp>
        <p:nvSpPr>
          <p:cNvPr id="8" name="Text Placeholder 2"/>
          <p:cNvSpPr>
            <a:spLocks noGrp="1"/>
          </p:cNvSpPr>
          <p:nvPr>
            <p:ph idx="11" hasCustomPrompt="1"/>
          </p:nvPr>
        </p:nvSpPr>
        <p:spPr bwMode="auto">
          <a:xfrm>
            <a:off x="447720" y="1091409"/>
            <a:ext cx="8241707" cy="331208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33206698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39"/>
            <a:ext cx="8246492" cy="373561"/>
          </a:xfrm>
          <a:prstGeom prst="rect">
            <a:avLst/>
          </a:prstGeom>
        </p:spPr>
        <p:txBody>
          <a:bodyPr>
            <a:noAutofit/>
          </a:bodyPr>
          <a:lstStyle>
            <a:lvl1pPr marL="0" indent="0">
              <a:lnSpc>
                <a:spcPct val="100000"/>
              </a:lnSpc>
              <a:buFontTx/>
              <a:buNone/>
              <a:defRPr sz="1800" b="1" i="0"/>
            </a:lvl1pPr>
          </a:lstStyle>
          <a:p>
            <a:pPr lvl="0"/>
            <a:r>
              <a:rPr lang="en-GB" noProof="0"/>
              <a:t>Click to edit heading</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447720" y="1555059"/>
            <a:ext cx="8241707" cy="284843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6397759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650378"/>
          </a:xfrm>
          <a:prstGeom prst="rect">
            <a:avLst/>
          </a:prstGeom>
        </p:spPr>
        <p:txBody>
          <a:bodyPr>
            <a:noAutofit/>
          </a:bodyPr>
          <a:lstStyle>
            <a:lvl1pPr marL="0" indent="0">
              <a:lnSpc>
                <a:spcPct val="100000"/>
              </a:lnSpc>
              <a:buFontTx/>
              <a:buNone/>
              <a:defRPr sz="1800" b="1" i="0">
                <a:solidFill>
                  <a:schemeClr val="accent1"/>
                </a:solidFill>
              </a:defRPr>
            </a:lvl1pPr>
          </a:lstStyle>
          <a:p>
            <a:pPr lvl="0"/>
            <a:r>
              <a:rPr lang="en-GB" noProof="0"/>
              <a:t>Click to edit text. Main idea, quote, or phrase two lines and under may go in this text box. </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447720" y="1833518"/>
            <a:ext cx="8241707" cy="256997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1159147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Line Introduction 2">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870872"/>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marL="0" marR="0" lvl="0" indent="0" algn="l" defTabSz="457155" rtl="0" eaLnBrk="1" fontAlgn="base" latinLnBrk="0" hangingPunct="1">
              <a:lnSpc>
                <a:spcPct val="100000"/>
              </a:lnSpc>
              <a:spcBef>
                <a:spcPct val="20000"/>
              </a:spcBef>
              <a:spcAft>
                <a:spcPct val="0"/>
              </a:spcAft>
              <a:buClr>
                <a:schemeClr val="accent1"/>
              </a:buClr>
              <a:buSzTx/>
              <a:buFontTx/>
              <a:buNone/>
              <a:tabLst/>
              <a:defRPr/>
            </a:pPr>
            <a:r>
              <a:rPr lang="en-GB" noProof="0"/>
              <a:t>Click to edit text. Main idea, quote, or phrase three lines and under may go in this text box. For text over three lines adjust the size of this box.</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447720" y="2057401"/>
            <a:ext cx="8241707" cy="234609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44938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Text Placeholder 5"/>
          <p:cNvSpPr>
            <a:spLocks noGrp="1"/>
          </p:cNvSpPr>
          <p:nvPr>
            <p:ph type="body" sz="quarter" idx="15" hasCustomPrompt="1"/>
          </p:nvPr>
        </p:nvSpPr>
        <p:spPr>
          <a:xfrm>
            <a:off x="454995" y="1091572"/>
            <a:ext cx="391763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8" name="Text Placeholder 12"/>
          <p:cNvSpPr>
            <a:spLocks noGrp="1"/>
          </p:cNvSpPr>
          <p:nvPr>
            <p:ph type="body" sz="quarter" idx="17" hasCustomPrompt="1"/>
          </p:nvPr>
        </p:nvSpPr>
        <p:spPr>
          <a:xfrm>
            <a:off x="455719"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Text Placeholder 5"/>
          <p:cNvSpPr>
            <a:spLocks noGrp="1"/>
          </p:cNvSpPr>
          <p:nvPr>
            <p:ph type="body" sz="quarter" idx="19" hasCustomPrompt="1"/>
          </p:nvPr>
        </p:nvSpPr>
        <p:spPr>
          <a:xfrm>
            <a:off x="4772025" y="1091572"/>
            <a:ext cx="3918272"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2" name="Text Placeholder 12"/>
          <p:cNvSpPr>
            <a:spLocks noGrp="1"/>
          </p:cNvSpPr>
          <p:nvPr>
            <p:ph type="body" sz="quarter" idx="20" hasCustomPrompt="1"/>
          </p:nvPr>
        </p:nvSpPr>
        <p:spPr>
          <a:xfrm>
            <a:off x="4773384"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Slide Number Placeholder 4"/>
          <p:cNvSpPr>
            <a:spLocks noGrp="1"/>
          </p:cNvSpPr>
          <p:nvPr>
            <p:ph type="sldNum" sz="quarter" idx="14"/>
          </p:nvPr>
        </p:nvSpPr>
        <p:spPr>
          <a:xfrm>
            <a:off x="8447485" y="4759630"/>
            <a:ext cx="247535" cy="150195"/>
          </a:xfrm>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9445902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Text Placeholder 5"/>
          <p:cNvSpPr>
            <a:spLocks noGrp="1"/>
          </p:cNvSpPr>
          <p:nvPr>
            <p:ph type="body" sz="quarter" idx="15" hasCustomPrompt="1"/>
          </p:nvPr>
        </p:nvSpPr>
        <p:spPr>
          <a:xfrm>
            <a:off x="44773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18" name="Text Placeholder 12"/>
          <p:cNvSpPr>
            <a:spLocks noGrp="1"/>
          </p:cNvSpPr>
          <p:nvPr>
            <p:ph type="body" sz="quarter" idx="17" hasCustomPrompt="1"/>
          </p:nvPr>
        </p:nvSpPr>
        <p:spPr>
          <a:xfrm>
            <a:off x="447736"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1" name="Text Placeholder 5"/>
          <p:cNvSpPr>
            <a:spLocks noGrp="1"/>
          </p:cNvSpPr>
          <p:nvPr>
            <p:ph type="body" sz="quarter" idx="23" hasCustomPrompt="1"/>
          </p:nvPr>
        </p:nvSpPr>
        <p:spPr>
          <a:xfrm>
            <a:off x="3272504"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14" name="Text Placeholder 12"/>
          <p:cNvSpPr>
            <a:spLocks noGrp="1"/>
          </p:cNvSpPr>
          <p:nvPr>
            <p:ph type="body" sz="quarter" idx="24" hasCustomPrompt="1"/>
          </p:nvPr>
        </p:nvSpPr>
        <p:spPr>
          <a:xfrm>
            <a:off x="3272878"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25" hasCustomPrompt="1"/>
          </p:nvPr>
        </p:nvSpPr>
        <p:spPr>
          <a:xfrm>
            <a:off x="617767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20" name="Text Placeholder 12"/>
          <p:cNvSpPr>
            <a:spLocks noGrp="1"/>
          </p:cNvSpPr>
          <p:nvPr>
            <p:ph type="body" sz="quarter" idx="26" hasCustomPrompt="1"/>
          </p:nvPr>
        </p:nvSpPr>
        <p:spPr>
          <a:xfrm>
            <a:off x="6178050"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1896381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0"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3" name="Picture Placeholder 4"/>
          <p:cNvSpPr>
            <a:spLocks noGrp="1"/>
          </p:cNvSpPr>
          <p:nvPr>
            <p:ph type="pic" sz="quarter" idx="14" hasCustomPrompt="1"/>
          </p:nvPr>
        </p:nvSpPr>
        <p:spPr>
          <a:xfrm>
            <a:off x="447675"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Tree>
    <p:extLst>
      <p:ext uri="{BB962C8B-B14F-4D97-AF65-F5344CB8AC3E}">
        <p14:creationId xmlns:p14="http://schemas.microsoft.com/office/powerpoint/2010/main" val="1112938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8" name="Text Placeholder 2"/>
          <p:cNvSpPr>
            <a:spLocks noGrp="1"/>
          </p:cNvSpPr>
          <p:nvPr>
            <p:ph idx="11" hasCustomPrompt="1"/>
          </p:nvPr>
        </p:nvSpPr>
        <p:spPr bwMode="auto">
          <a:xfrm>
            <a:off x="447720" y="1091409"/>
            <a:ext cx="8241707" cy="331208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dirty="0"/>
              <a:t>Add text here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3" name="Title Placeholder 1">
            <a:extLst>
              <a:ext uri="{FF2B5EF4-FFF2-40B4-BE49-F238E27FC236}">
                <a16:creationId xmlns:a16="http://schemas.microsoft.com/office/drawing/2014/main" id="{AF26BE69-88EE-8427-B11E-269109F3FA2F}"/>
              </a:ext>
            </a:extLst>
          </p:cNvPr>
          <p:cNvSpPr>
            <a:spLocks noGrp="1"/>
          </p:cNvSpPr>
          <p:nvPr>
            <p:ph type="title" hasCustomPrompt="1"/>
          </p:nvPr>
        </p:nvSpPr>
        <p:spPr bwMode="auto">
          <a:xfrm>
            <a:off x="447479" y="147005"/>
            <a:ext cx="8243942" cy="679647"/>
          </a:xfrm>
          <a:prstGeom prst="rect">
            <a:avLst/>
          </a:prstGeom>
          <a:noFill/>
          <a:ln>
            <a:noFill/>
          </a:ln>
        </p:spPr>
        <p:txBody>
          <a:bodyPr vert="horz" wrap="square" lIns="0" tIns="45716" rIns="91431" bIns="45716" numCol="1" anchor="ctr" anchorCtr="0" compatLnSpc="1">
            <a:prstTxWarp prst="textNoShape">
              <a:avLst/>
            </a:prstTxWarp>
          </a:bodyPr>
          <a:lstStyle>
            <a:lvl1pPr>
              <a:defRPr sz="2400"/>
            </a:lvl1pPr>
          </a:lstStyle>
          <a:p>
            <a:pPr lvl="0"/>
            <a:r>
              <a:rPr lang="en-GB" noProof="0" dirty="0"/>
              <a:t>Title goes here and can be two lines</a:t>
            </a:r>
          </a:p>
        </p:txBody>
      </p:sp>
    </p:spTree>
    <p:extLst>
      <p:ext uri="{BB962C8B-B14F-4D97-AF65-F5344CB8AC3E}">
        <p14:creationId xmlns:p14="http://schemas.microsoft.com/office/powerpoint/2010/main" val="8912246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8"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9"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Picture Placeholder 4"/>
          <p:cNvSpPr>
            <a:spLocks noGrp="1"/>
          </p:cNvSpPr>
          <p:nvPr>
            <p:ph type="pic" sz="quarter" idx="14" hasCustomPrompt="1"/>
          </p:nvPr>
        </p:nvSpPr>
        <p:spPr>
          <a:xfrm>
            <a:off x="447675"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4" name="Rectangle 3"/>
          <p:cNvSpPr/>
          <p:nvPr userDrawn="1"/>
        </p:nvSpPr>
        <p:spPr>
          <a:xfrm>
            <a:off x="447675"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dirty="0">
              <a:solidFill>
                <a:schemeClr val="bg1"/>
              </a:solidFill>
            </a:endParaRPr>
          </a:p>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dirty="0">
              <a:solidFill>
                <a:schemeClr val="bg1"/>
              </a:solidFill>
            </a:endParaRPr>
          </a:p>
          <a:p>
            <a:pPr algn="l">
              <a:lnSpc>
                <a:spcPct val="110000"/>
              </a:lnSpc>
            </a:pPr>
            <a:endParaRPr lang="en-GB" sz="900" b="0" i="1" noProof="0" dirty="0">
              <a:solidFill>
                <a:schemeClr val="bg1"/>
              </a:solidFill>
            </a:endParaRPr>
          </a:p>
        </p:txBody>
      </p:sp>
      <p:sp>
        <p:nvSpPr>
          <p:cNvPr id="13" name="Text Placeholder 6"/>
          <p:cNvSpPr>
            <a:spLocks noGrp="1"/>
          </p:cNvSpPr>
          <p:nvPr>
            <p:ph type="body" sz="quarter" idx="22" hasCustomPrompt="1"/>
          </p:nvPr>
        </p:nvSpPr>
        <p:spPr>
          <a:xfrm>
            <a:off x="5334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baseline="0">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a:solidFill>
                  <a:schemeClr val="bg1"/>
                </a:solidFill>
              </a:rPr>
              <a:t>Caption or</a:t>
            </a:r>
            <a:r>
              <a:rPr lang="en-GB" sz="1100" b="0" i="1" baseline="0" noProof="0" dirty="0">
                <a:solidFill>
                  <a:schemeClr val="bg1"/>
                </a:solidFill>
              </a:rPr>
              <a:t> credit for a photo could be put in this space. </a:t>
            </a:r>
            <a:r>
              <a:rPr lang="en-GB" sz="1100" b="0" i="1" noProof="0" dirty="0">
                <a:solidFill>
                  <a:schemeClr val="bg1"/>
                </a:solidFill>
              </a:rPr>
              <a:t>You may adjust the height of this box</a:t>
            </a:r>
            <a:r>
              <a:rPr lang="en-GB" sz="1100" b="0" i="1" baseline="0" noProof="0" dirty="0">
                <a:solidFill>
                  <a:schemeClr val="bg1"/>
                </a:solidFill>
              </a:rPr>
              <a:t> to accommodate more or less text. Suggested number of lines of text is no less than two and no more than four.</a:t>
            </a:r>
            <a:endParaRPr lang="en-GB" sz="1100" b="0" i="1" noProof="0" dirty="0">
              <a:solidFill>
                <a:schemeClr val="bg1"/>
              </a:solidFill>
            </a:endParaRPr>
          </a:p>
        </p:txBody>
      </p:sp>
    </p:spTree>
    <p:extLst>
      <p:ext uri="{BB962C8B-B14F-4D97-AF65-F5344CB8AC3E}">
        <p14:creationId xmlns:p14="http://schemas.microsoft.com/office/powerpoint/2010/main" val="2709628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8"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9"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3" name="Picture Placeholder 4"/>
          <p:cNvSpPr>
            <a:spLocks noGrp="1"/>
          </p:cNvSpPr>
          <p:nvPr>
            <p:ph type="pic" sz="quarter" idx="14" hasCustomPrompt="1"/>
          </p:nvPr>
        </p:nvSpPr>
        <p:spPr>
          <a:xfrm>
            <a:off x="4795557"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Tree>
    <p:extLst>
      <p:ext uri="{BB962C8B-B14F-4D97-AF65-F5344CB8AC3E}">
        <p14:creationId xmlns:p14="http://schemas.microsoft.com/office/powerpoint/2010/main" val="17019959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6"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7"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dirty="0"/>
              <a:t>Add text here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Picture Placeholder 4"/>
          <p:cNvSpPr>
            <a:spLocks noGrp="1"/>
          </p:cNvSpPr>
          <p:nvPr>
            <p:ph type="pic" sz="quarter" idx="14" hasCustomPrompt="1"/>
          </p:nvPr>
        </p:nvSpPr>
        <p:spPr>
          <a:xfrm>
            <a:off x="4795557"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24" name="Rectangle 23"/>
          <p:cNvSpPr/>
          <p:nvPr userDrawn="1"/>
        </p:nvSpPr>
        <p:spPr>
          <a:xfrm>
            <a:off x="4795557"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dirty="0">
              <a:solidFill>
                <a:schemeClr val="bg1"/>
              </a:solidFill>
            </a:endParaRPr>
          </a:p>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dirty="0">
              <a:solidFill>
                <a:schemeClr val="bg1"/>
              </a:solidFill>
            </a:endParaRPr>
          </a:p>
          <a:p>
            <a:pPr algn="l">
              <a:lnSpc>
                <a:spcPct val="110000"/>
              </a:lnSpc>
            </a:pPr>
            <a:endParaRPr lang="en-GB" sz="900" b="0" i="1" noProof="0" dirty="0">
              <a:solidFill>
                <a:schemeClr val="bg1"/>
              </a:solidFill>
            </a:endParaRPr>
          </a:p>
        </p:txBody>
      </p:sp>
      <p:sp>
        <p:nvSpPr>
          <p:cNvPr id="9" name="Text Placeholder 6"/>
          <p:cNvSpPr>
            <a:spLocks noGrp="1"/>
          </p:cNvSpPr>
          <p:nvPr>
            <p:ph type="body" sz="quarter" idx="22" hasCustomPrompt="1"/>
          </p:nvPr>
        </p:nvSpPr>
        <p:spPr>
          <a:xfrm>
            <a:off x="48768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a:solidFill>
                  <a:schemeClr val="bg1"/>
                </a:solidFill>
              </a:rPr>
              <a:t>Caption or</a:t>
            </a:r>
            <a:r>
              <a:rPr lang="en-GB" sz="1100" b="0" i="1" baseline="0" noProof="0" dirty="0">
                <a:solidFill>
                  <a:schemeClr val="bg1"/>
                </a:solidFill>
              </a:rPr>
              <a:t> credit for a photo could be put in this space. </a:t>
            </a:r>
            <a:r>
              <a:rPr lang="en-GB" sz="1100" b="0" i="1" noProof="0" dirty="0">
                <a:solidFill>
                  <a:schemeClr val="bg1"/>
                </a:solidFill>
              </a:rPr>
              <a:t>You may adjust the height of this box</a:t>
            </a:r>
            <a:r>
              <a:rPr lang="en-GB" sz="1100" b="0" i="1" baseline="0" noProof="0" dirty="0">
                <a:solidFill>
                  <a:schemeClr val="bg1"/>
                </a:solidFill>
              </a:rPr>
              <a:t> to accommodate more or less text. Suggested number of lines of text is no less than two and no more than four.</a:t>
            </a:r>
            <a:endParaRPr lang="en-GB" sz="1100" b="0" i="1" noProof="0" dirty="0">
              <a:solidFill>
                <a:schemeClr val="bg1"/>
              </a:solidFill>
            </a:endParaRPr>
          </a:p>
        </p:txBody>
      </p:sp>
    </p:spTree>
    <p:extLst>
      <p:ext uri="{BB962C8B-B14F-4D97-AF65-F5344CB8AC3E}">
        <p14:creationId xmlns:p14="http://schemas.microsoft.com/office/powerpoint/2010/main" val="3889046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Picture Placeholder 4"/>
          <p:cNvSpPr>
            <a:spLocks noGrp="1"/>
          </p:cNvSpPr>
          <p:nvPr>
            <p:ph type="pic" sz="quarter" idx="14" hasCustomPrompt="1"/>
          </p:nvPr>
        </p:nvSpPr>
        <p:spPr>
          <a:xfrm>
            <a:off x="453642" y="1827361"/>
            <a:ext cx="3904707" cy="2449671"/>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7" name="Picture Placeholder 4"/>
          <p:cNvSpPr>
            <a:spLocks noGrp="1"/>
          </p:cNvSpPr>
          <p:nvPr>
            <p:ph type="pic" sz="quarter" idx="20" hasCustomPrompt="1"/>
          </p:nvPr>
        </p:nvSpPr>
        <p:spPr>
          <a:xfrm>
            <a:off x="4776839" y="1827361"/>
            <a:ext cx="3916516" cy="2449671"/>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18" name="Text Placeholder 5"/>
          <p:cNvSpPr>
            <a:spLocks noGrp="1"/>
          </p:cNvSpPr>
          <p:nvPr>
            <p:ph type="body" sz="quarter" idx="21" hasCustomPrompt="1"/>
          </p:nvPr>
        </p:nvSpPr>
        <p:spPr>
          <a:xfrm>
            <a:off x="45170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9" name="Text Placeholder 5"/>
          <p:cNvSpPr>
            <a:spLocks noGrp="1"/>
          </p:cNvSpPr>
          <p:nvPr>
            <p:ph type="body" sz="quarter" idx="22" hasCustomPrompt="1"/>
          </p:nvPr>
        </p:nvSpPr>
        <p:spPr>
          <a:xfrm>
            <a:off x="477648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Tree>
    <p:extLst>
      <p:ext uri="{BB962C8B-B14F-4D97-AF65-F5344CB8AC3E}">
        <p14:creationId xmlns:p14="http://schemas.microsoft.com/office/powerpoint/2010/main" val="29765654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 Placeholder 11"/>
          <p:cNvSpPr>
            <a:spLocks noGrp="1"/>
          </p:cNvSpPr>
          <p:nvPr>
            <p:ph type="body" sz="quarter" idx="12" hasCustomPrompt="1"/>
          </p:nvPr>
        </p:nvSpPr>
        <p:spPr>
          <a:xfrm>
            <a:off x="446424" y="1091047"/>
            <a:ext cx="8235758" cy="3319317"/>
          </a:xfrm>
          <a:prstGeom prst="rect">
            <a:avLst/>
          </a:prstGeom>
        </p:spPr>
        <p:txBody>
          <a:bodyPr/>
          <a:lstStyle>
            <a:lvl1pPr>
              <a:lnSpc>
                <a:spcPct val="150000"/>
              </a:lnSpc>
              <a:defRPr sz="1500"/>
            </a:lvl1pPr>
            <a:lvl2pPr>
              <a:lnSpc>
                <a:spcPct val="150000"/>
              </a:lnSpc>
              <a:defRPr sz="1500"/>
            </a:lvl2pPr>
            <a:lvl3pPr>
              <a:lnSpc>
                <a:spcPct val="150000"/>
              </a:lnSpc>
              <a:defRPr sz="1500"/>
            </a:lvl3pPr>
            <a:lvl4pPr>
              <a:lnSpc>
                <a:spcPct val="150000"/>
              </a:lnSpc>
              <a:defRPr sz="1500"/>
            </a:lvl4pPr>
            <a:lvl5pPr>
              <a:lnSpc>
                <a:spcPct val="150000"/>
              </a:lnSpc>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2" name="Title 1"/>
          <p:cNvSpPr>
            <a:spLocks noGrp="1"/>
          </p:cNvSpPr>
          <p:nvPr>
            <p:ph type="title" hasCustomPrompt="1"/>
          </p:nvPr>
        </p:nvSpPr>
        <p:spPr/>
        <p:txBody>
          <a:bodyPr/>
          <a:lstStyle/>
          <a:p>
            <a:r>
              <a:rPr lang="en-GB" noProof="0"/>
              <a:t>Agenda Slide</a:t>
            </a:r>
          </a:p>
        </p:txBody>
      </p:sp>
      <p:sp>
        <p:nvSpPr>
          <p:cNvPr id="5" name="Slide Number Placeholder 4"/>
          <p:cNvSpPr>
            <a:spLocks noGrp="1"/>
          </p:cNvSpPr>
          <p:nvPr>
            <p:ph type="sldNum" sz="quarter" idx="13"/>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42808962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cxnSp>
        <p:nvCxnSpPr>
          <p:cNvPr id="16" name="Straight Connector 15"/>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0" name="Text Placeholder 12"/>
          <p:cNvSpPr>
            <a:spLocks noGrp="1"/>
          </p:cNvSpPr>
          <p:nvPr>
            <p:ph type="body" sz="quarter" idx="11" hasCustomPrompt="1"/>
          </p:nvPr>
        </p:nvSpPr>
        <p:spPr>
          <a:xfrm>
            <a:off x="450645" y="1184815"/>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1" name="Text Placeholder 12"/>
          <p:cNvSpPr>
            <a:spLocks noGrp="1"/>
          </p:cNvSpPr>
          <p:nvPr>
            <p:ph type="body" sz="quarter" idx="12" hasCustomPrompt="1"/>
          </p:nvPr>
        </p:nvSpPr>
        <p:spPr>
          <a:xfrm>
            <a:off x="4746869" y="1184815"/>
            <a:ext cx="3946485"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2" name="Text Placeholder 12"/>
          <p:cNvSpPr>
            <a:spLocks noGrp="1"/>
          </p:cNvSpPr>
          <p:nvPr>
            <p:ph type="body" sz="quarter" idx="13" hasCustomPrompt="1"/>
          </p:nvPr>
        </p:nvSpPr>
        <p:spPr>
          <a:xfrm>
            <a:off x="450645" y="2902858"/>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Text Placeholder 12"/>
          <p:cNvSpPr>
            <a:spLocks noGrp="1"/>
          </p:cNvSpPr>
          <p:nvPr>
            <p:ph type="body" sz="quarter" idx="14" hasCustomPrompt="1"/>
          </p:nvPr>
        </p:nvSpPr>
        <p:spPr>
          <a:xfrm>
            <a:off x="4746869" y="2902858"/>
            <a:ext cx="3946485" cy="1372810"/>
          </a:xfrm>
          <a:prstGeom prst="rect">
            <a:avLst/>
          </a:prstGeom>
        </p:spPr>
        <p:txBody>
          <a:bodyPr lIns="91440">
            <a:noAutofit/>
          </a:bodyPr>
          <a:lstStyle>
            <a:lvl1pPr>
              <a:lnSpc>
                <a:spcPct val="100000"/>
              </a:lnSpc>
              <a:spcBef>
                <a:spcPts val="400"/>
              </a:spcBef>
              <a:defRPr sz="1100" kern="1200"/>
            </a:lvl1pPr>
            <a:lvl2pPr>
              <a:lnSpc>
                <a:spcPct val="100000"/>
              </a:lnSpc>
              <a:spcBef>
                <a:spcPts val="400"/>
              </a:spcBef>
              <a:defRPr sz="1100"/>
            </a:lvl2pPr>
            <a:lvl3pPr>
              <a:lnSpc>
                <a:spcPct val="100000"/>
              </a:lnSpc>
              <a:spcBef>
                <a:spcPts val="400"/>
              </a:spcBef>
              <a:defRPr sz="1100" kern="1200"/>
            </a:lvl3pPr>
            <a:lvl4pPr>
              <a:lnSpc>
                <a:spcPct val="100000"/>
              </a:lnSpc>
              <a:spcBef>
                <a:spcPts val="400"/>
              </a:spcBef>
              <a:defRPr sz="1100" kern="1200"/>
            </a:lvl4pPr>
            <a:lvl5pPr>
              <a:lnSpc>
                <a:spcPct val="100000"/>
              </a:lnSpc>
              <a:spcBef>
                <a:spcPts val="400"/>
              </a:spcBef>
              <a:defRPr sz="1100" kern="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9358206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cxnSp>
        <p:nvCxnSpPr>
          <p:cNvPr id="5" name="Straight Connector 4"/>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450645"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5" name="Text Placeholder 5"/>
          <p:cNvSpPr>
            <a:spLocks noGrp="1"/>
          </p:cNvSpPr>
          <p:nvPr>
            <p:ph type="body" sz="quarter" idx="21" hasCustomPrompt="1"/>
          </p:nvPr>
        </p:nvSpPr>
        <p:spPr>
          <a:xfrm>
            <a:off x="451705"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26" name="Text Placeholder 12"/>
          <p:cNvSpPr>
            <a:spLocks noGrp="1"/>
          </p:cNvSpPr>
          <p:nvPr>
            <p:ph type="body" sz="quarter" idx="22" hasCustomPrompt="1"/>
          </p:nvPr>
        </p:nvSpPr>
        <p:spPr>
          <a:xfrm>
            <a:off x="4730160"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7" name="Text Placeholder 5"/>
          <p:cNvSpPr>
            <a:spLocks noGrp="1"/>
          </p:cNvSpPr>
          <p:nvPr>
            <p:ph type="body" sz="quarter" idx="23" hasCustomPrompt="1"/>
          </p:nvPr>
        </p:nvSpPr>
        <p:spPr>
          <a:xfrm>
            <a:off x="4731220"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28" name="Text Placeholder 12"/>
          <p:cNvSpPr>
            <a:spLocks noGrp="1"/>
          </p:cNvSpPr>
          <p:nvPr>
            <p:ph type="body" sz="quarter" idx="24" hasCustomPrompt="1"/>
          </p:nvPr>
        </p:nvSpPr>
        <p:spPr>
          <a:xfrm>
            <a:off x="450645"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9" name="Text Placeholder 5"/>
          <p:cNvSpPr>
            <a:spLocks noGrp="1"/>
          </p:cNvSpPr>
          <p:nvPr>
            <p:ph type="body" sz="quarter" idx="25" hasCustomPrompt="1"/>
          </p:nvPr>
        </p:nvSpPr>
        <p:spPr>
          <a:xfrm>
            <a:off x="451705"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30" name="Text Placeholder 12"/>
          <p:cNvSpPr>
            <a:spLocks noGrp="1"/>
          </p:cNvSpPr>
          <p:nvPr>
            <p:ph type="body" sz="quarter" idx="26" hasCustomPrompt="1"/>
          </p:nvPr>
        </p:nvSpPr>
        <p:spPr>
          <a:xfrm>
            <a:off x="4730160"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1" name="Text Placeholder 5"/>
          <p:cNvSpPr>
            <a:spLocks noGrp="1"/>
          </p:cNvSpPr>
          <p:nvPr>
            <p:ph type="body" sz="quarter" idx="27" hasCustomPrompt="1"/>
          </p:nvPr>
        </p:nvSpPr>
        <p:spPr>
          <a:xfrm>
            <a:off x="4731220"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Tree>
    <p:extLst>
      <p:ext uri="{BB962C8B-B14F-4D97-AF65-F5344CB8AC3E}">
        <p14:creationId xmlns:p14="http://schemas.microsoft.com/office/powerpoint/2010/main" val="30023138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451277" y="132835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20"/>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21" name="Text Placeholder 11"/>
          <p:cNvSpPr>
            <a:spLocks noGrp="1"/>
          </p:cNvSpPr>
          <p:nvPr>
            <p:ph type="body" sz="quarter" idx="21" hasCustomPrompt="1"/>
          </p:nvPr>
        </p:nvSpPr>
        <p:spPr>
          <a:xfrm>
            <a:off x="3830320" y="1249032"/>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
        <p:nvSpPr>
          <p:cNvPr id="10" name="Text Placeholder 15"/>
          <p:cNvSpPr>
            <a:spLocks noGrp="1"/>
          </p:cNvSpPr>
          <p:nvPr>
            <p:ph type="body" sz="quarter" idx="22" hasCustomPrompt="1"/>
          </p:nvPr>
        </p:nvSpPr>
        <p:spPr>
          <a:xfrm>
            <a:off x="451277" y="238778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1" name="Text Placeholder 11"/>
          <p:cNvSpPr>
            <a:spLocks noGrp="1"/>
          </p:cNvSpPr>
          <p:nvPr>
            <p:ph type="body" sz="quarter" idx="23" hasCustomPrompt="1"/>
          </p:nvPr>
        </p:nvSpPr>
        <p:spPr>
          <a:xfrm>
            <a:off x="3830320" y="2308462"/>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
        <p:nvSpPr>
          <p:cNvPr id="12" name="Text Placeholder 15"/>
          <p:cNvSpPr>
            <a:spLocks noGrp="1"/>
          </p:cNvSpPr>
          <p:nvPr>
            <p:ph type="body" sz="quarter" idx="24" hasCustomPrompt="1"/>
          </p:nvPr>
        </p:nvSpPr>
        <p:spPr>
          <a:xfrm>
            <a:off x="451277" y="344721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5" name="Text Placeholder 11"/>
          <p:cNvSpPr>
            <a:spLocks noGrp="1"/>
          </p:cNvSpPr>
          <p:nvPr>
            <p:ph type="body" sz="quarter" idx="25" hasCustomPrompt="1"/>
          </p:nvPr>
        </p:nvSpPr>
        <p:spPr>
          <a:xfrm>
            <a:off x="3830320" y="3367892"/>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Tree>
    <p:extLst>
      <p:ext uri="{BB962C8B-B14F-4D97-AF65-F5344CB8AC3E}">
        <p14:creationId xmlns:p14="http://schemas.microsoft.com/office/powerpoint/2010/main" val="11523589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44943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2" name="Title 1"/>
          <p:cNvSpPr>
            <a:spLocks noGrp="1"/>
          </p:cNvSpPr>
          <p:nvPr>
            <p:ph type="title" hasCustomPrompt="1"/>
          </p:nvPr>
        </p:nvSpPr>
        <p:spPr/>
        <p:txBody>
          <a:bodyPr/>
          <a:lstStyle/>
          <a:p>
            <a:r>
              <a:rPr lang="en-GB" noProof="0"/>
              <a:t>Click to Edit Title</a:t>
            </a:r>
          </a:p>
        </p:txBody>
      </p:sp>
      <p:sp>
        <p:nvSpPr>
          <p:cNvPr id="19" name="Text Placeholder 12"/>
          <p:cNvSpPr>
            <a:spLocks noGrp="1"/>
          </p:cNvSpPr>
          <p:nvPr>
            <p:ph type="body" sz="quarter" idx="11" hasCustomPrompt="1"/>
          </p:nvPr>
        </p:nvSpPr>
        <p:spPr>
          <a:xfrm>
            <a:off x="44622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23"/>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0" name="Text Placeholder 5"/>
          <p:cNvSpPr>
            <a:spLocks noGrp="1"/>
          </p:cNvSpPr>
          <p:nvPr>
            <p:ph type="body" sz="quarter" idx="26" hasCustomPrompt="1"/>
          </p:nvPr>
        </p:nvSpPr>
        <p:spPr>
          <a:xfrm>
            <a:off x="447736" y="3426401"/>
            <a:ext cx="8246492" cy="961673"/>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lvl="0"/>
            <a:r>
              <a:rPr lang="en-GB" noProof="0"/>
              <a:t>Click to edit text. Conclusion or summary based on the two boxes above may go here. The text in the box may be up to three lines in this space.</a:t>
            </a:r>
          </a:p>
        </p:txBody>
      </p:sp>
      <p:sp>
        <p:nvSpPr>
          <p:cNvPr id="15" name="Text Placeholder 15"/>
          <p:cNvSpPr>
            <a:spLocks noGrp="1"/>
          </p:cNvSpPr>
          <p:nvPr>
            <p:ph type="body" sz="quarter" idx="27" hasCustomPrompt="1"/>
          </p:nvPr>
        </p:nvSpPr>
        <p:spPr>
          <a:xfrm>
            <a:off x="473738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6" name="Text Placeholder 12"/>
          <p:cNvSpPr>
            <a:spLocks noGrp="1"/>
          </p:cNvSpPr>
          <p:nvPr>
            <p:ph type="body" sz="quarter" idx="28" hasCustomPrompt="1"/>
          </p:nvPr>
        </p:nvSpPr>
        <p:spPr>
          <a:xfrm>
            <a:off x="473417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5992883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26" name="Text Placeholder 12"/>
          <p:cNvSpPr>
            <a:spLocks noGrp="1"/>
          </p:cNvSpPr>
          <p:nvPr>
            <p:ph type="body" sz="quarter" idx="21" hasCustomPrompt="1"/>
          </p:nvPr>
        </p:nvSpPr>
        <p:spPr>
          <a:xfrm>
            <a:off x="6789827" y="1853282"/>
            <a:ext cx="1893094" cy="2541927"/>
          </a:xfrm>
          <a:prstGeom prst="rect">
            <a:avLst/>
          </a:prstGeom>
        </p:spPr>
        <p:txBody>
          <a:bodyPr>
            <a:noAutofit/>
          </a:bodyPr>
          <a:lstStyle>
            <a:lvl1pPr marL="0" indent="-137160">
              <a:lnSpc>
                <a:spcPct val="100000"/>
              </a:lnSpc>
              <a:buClr>
                <a:schemeClr val="accent4"/>
              </a:buClr>
              <a:defRPr sz="900"/>
            </a:lvl1pPr>
            <a:lvl2pPr marL="270000" indent="-136800">
              <a:lnSpc>
                <a:spcPct val="100000"/>
              </a:lnSpc>
              <a:buClr>
                <a:schemeClr val="accent4"/>
              </a:buClr>
              <a:defRPr sz="900"/>
            </a:lvl2pPr>
            <a:lvl3pPr marL="360000" indent="-136800" algn="l">
              <a:lnSpc>
                <a:spcPct val="100000"/>
              </a:lnSpc>
              <a:buClr>
                <a:schemeClr val="accent4"/>
              </a:buClr>
              <a:defRPr sz="900"/>
            </a:lvl3pPr>
            <a:lvl4pPr marL="511200" indent="-136800">
              <a:lnSpc>
                <a:spcPct val="100000"/>
              </a:lnSpc>
              <a:buClr>
                <a:schemeClr val="accent4"/>
              </a:buClr>
              <a:defRPr sz="900"/>
            </a:lvl4pPr>
            <a:lvl5pPr marL="655200" indent="-136800">
              <a:lnSpc>
                <a:spcPct val="100000"/>
              </a:lnSpc>
              <a:buClr>
                <a:schemeClr val="accent4"/>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7" name="Text Placeholder 15"/>
          <p:cNvSpPr>
            <a:spLocks noGrp="1"/>
          </p:cNvSpPr>
          <p:nvPr>
            <p:ph type="body" sz="quarter" idx="23" hasCustomPrompt="1"/>
          </p:nvPr>
        </p:nvSpPr>
        <p:spPr>
          <a:xfrm>
            <a:off x="449780" y="1175640"/>
            <a:ext cx="1891549" cy="601980"/>
          </a:xfrm>
          <a:prstGeom prst="rect">
            <a:avLst/>
          </a:prstGeom>
          <a:solidFill>
            <a:schemeClr val="accent3"/>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3" name="Text Placeholder 12"/>
          <p:cNvSpPr>
            <a:spLocks noGrp="1"/>
          </p:cNvSpPr>
          <p:nvPr>
            <p:ph type="body" sz="quarter" idx="28" hasCustomPrompt="1"/>
          </p:nvPr>
        </p:nvSpPr>
        <p:spPr>
          <a:xfrm>
            <a:off x="4590764" y="1853282"/>
            <a:ext cx="1893094" cy="2541927"/>
          </a:xfrm>
          <a:prstGeom prst="rect">
            <a:avLst/>
          </a:prstGeom>
        </p:spPr>
        <p:txBody>
          <a:bodyPr>
            <a:noAutofit/>
          </a:bodyPr>
          <a:lstStyle>
            <a:lvl1pPr marL="0" indent="-137160">
              <a:lnSpc>
                <a:spcPct val="100000"/>
              </a:lnSpc>
              <a:buClr>
                <a:schemeClr val="accent2"/>
              </a:buClr>
              <a:defRPr sz="900"/>
            </a:lvl1pPr>
            <a:lvl2pPr marL="270000" indent="-136800">
              <a:lnSpc>
                <a:spcPct val="100000"/>
              </a:lnSpc>
              <a:buClr>
                <a:schemeClr val="accent2"/>
              </a:buClr>
              <a:defRPr sz="900"/>
            </a:lvl2pPr>
            <a:lvl3pPr marL="360000" indent="-136800" algn="l">
              <a:lnSpc>
                <a:spcPct val="100000"/>
              </a:lnSpc>
              <a:buClr>
                <a:schemeClr val="accent2"/>
              </a:buClr>
              <a:defRPr sz="900"/>
            </a:lvl3pPr>
            <a:lvl4pPr marL="511200" indent="-136800">
              <a:lnSpc>
                <a:spcPct val="100000"/>
              </a:lnSpc>
              <a:buClr>
                <a:schemeClr val="accent2"/>
              </a:buClr>
              <a:defRPr sz="900"/>
            </a:lvl4pPr>
            <a:lvl5pPr marL="655200" indent="-136800">
              <a:lnSpc>
                <a:spcPct val="100000"/>
              </a:lnSpc>
              <a:buClr>
                <a:schemeClr val="accent2"/>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4" name="Text Placeholder 12"/>
          <p:cNvSpPr>
            <a:spLocks noGrp="1"/>
          </p:cNvSpPr>
          <p:nvPr>
            <p:ph type="body" sz="quarter" idx="29" hasCustomPrompt="1"/>
          </p:nvPr>
        </p:nvSpPr>
        <p:spPr>
          <a:xfrm>
            <a:off x="2520125" y="1853282"/>
            <a:ext cx="1893094" cy="2541927"/>
          </a:xfrm>
          <a:prstGeom prst="rect">
            <a:avLst/>
          </a:prstGeom>
        </p:spPr>
        <p:txBody>
          <a:bodyPr>
            <a:noAutofit/>
          </a:bodyPr>
          <a:lstStyle>
            <a:lvl1pPr marL="0" indent="-137160">
              <a:lnSpc>
                <a:spcPct val="100000"/>
              </a:lnSpc>
              <a:buClr>
                <a:schemeClr val="accent5"/>
              </a:buClr>
              <a:defRPr sz="900"/>
            </a:lvl1pPr>
            <a:lvl2pPr marL="270000" indent="-136800">
              <a:lnSpc>
                <a:spcPct val="100000"/>
              </a:lnSpc>
              <a:buClr>
                <a:schemeClr val="accent5"/>
              </a:buClr>
              <a:defRPr sz="900"/>
            </a:lvl2pPr>
            <a:lvl3pPr marL="360000" indent="-136800" algn="l">
              <a:lnSpc>
                <a:spcPct val="100000"/>
              </a:lnSpc>
              <a:buClr>
                <a:schemeClr val="accent5"/>
              </a:buClr>
              <a:defRPr sz="900"/>
            </a:lvl3pPr>
            <a:lvl4pPr marL="511200" indent="-136800">
              <a:lnSpc>
                <a:spcPct val="100000"/>
              </a:lnSpc>
              <a:buClr>
                <a:schemeClr val="accent5"/>
              </a:buClr>
              <a:defRPr sz="900"/>
            </a:lvl4pPr>
            <a:lvl5pPr marL="655200" indent="-136800">
              <a:lnSpc>
                <a:spcPct val="100000"/>
              </a:lnSpc>
              <a:buClr>
                <a:schemeClr val="accent5"/>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5" name="Text Placeholder 12"/>
          <p:cNvSpPr>
            <a:spLocks noGrp="1"/>
          </p:cNvSpPr>
          <p:nvPr>
            <p:ph type="body" sz="quarter" idx="30" hasCustomPrompt="1"/>
          </p:nvPr>
        </p:nvSpPr>
        <p:spPr>
          <a:xfrm>
            <a:off x="449486" y="1853282"/>
            <a:ext cx="1893094" cy="2541927"/>
          </a:xfrm>
          <a:prstGeom prst="rect">
            <a:avLst/>
          </a:prstGeom>
        </p:spPr>
        <p:txBody>
          <a:bodyPr>
            <a:noAutofit/>
          </a:bodyPr>
          <a:lstStyle>
            <a:lvl1pPr marL="0" indent="-137160">
              <a:lnSpc>
                <a:spcPct val="100000"/>
              </a:lnSpc>
              <a:buClr>
                <a:schemeClr val="accent3"/>
              </a:buClr>
              <a:defRPr sz="900"/>
            </a:lvl1pPr>
            <a:lvl2pPr marL="270000" indent="-136800">
              <a:lnSpc>
                <a:spcPct val="100000"/>
              </a:lnSpc>
              <a:buClr>
                <a:schemeClr val="accent3"/>
              </a:buClr>
              <a:defRPr sz="900"/>
            </a:lvl2pPr>
            <a:lvl3pPr marL="360000" indent="-136800" algn="l">
              <a:lnSpc>
                <a:spcPct val="100000"/>
              </a:lnSpc>
              <a:buClr>
                <a:schemeClr val="accent3"/>
              </a:buClr>
              <a:defRPr sz="900"/>
            </a:lvl3pPr>
            <a:lvl4pPr marL="511200" indent="-136800">
              <a:lnSpc>
                <a:spcPct val="100000"/>
              </a:lnSpc>
              <a:buClr>
                <a:schemeClr val="accent3"/>
              </a:buClr>
              <a:defRPr sz="900"/>
            </a:lvl4pPr>
            <a:lvl5pPr marL="655200" indent="-136800">
              <a:lnSpc>
                <a:spcPct val="100000"/>
              </a:lnSpc>
              <a:buClr>
                <a:schemeClr val="accent3"/>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6" name="Text Placeholder 15"/>
          <p:cNvSpPr>
            <a:spLocks noGrp="1"/>
          </p:cNvSpPr>
          <p:nvPr>
            <p:ph type="body" sz="quarter" idx="31" hasCustomPrompt="1"/>
          </p:nvPr>
        </p:nvSpPr>
        <p:spPr>
          <a:xfrm>
            <a:off x="2523300" y="1175640"/>
            <a:ext cx="1891549" cy="601980"/>
          </a:xfrm>
          <a:prstGeom prst="rect">
            <a:avLst/>
          </a:prstGeom>
          <a:solidFill>
            <a:schemeClr val="accent5"/>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7" name="Text Placeholder 15"/>
          <p:cNvSpPr>
            <a:spLocks noGrp="1"/>
          </p:cNvSpPr>
          <p:nvPr>
            <p:ph type="body" sz="quarter" idx="32" hasCustomPrompt="1"/>
          </p:nvPr>
        </p:nvSpPr>
        <p:spPr>
          <a:xfrm>
            <a:off x="4588178" y="1175640"/>
            <a:ext cx="1891549" cy="601980"/>
          </a:xfrm>
          <a:prstGeom prst="rect">
            <a:avLst/>
          </a:prstGeom>
          <a:solidFill>
            <a:schemeClr val="accent2"/>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8" name="Text Placeholder 15"/>
          <p:cNvSpPr>
            <a:spLocks noGrp="1"/>
          </p:cNvSpPr>
          <p:nvPr>
            <p:ph type="body" sz="quarter" idx="33" hasCustomPrompt="1"/>
          </p:nvPr>
        </p:nvSpPr>
        <p:spPr>
          <a:xfrm>
            <a:off x="6798761" y="1175640"/>
            <a:ext cx="1891549" cy="601980"/>
          </a:xfrm>
          <a:prstGeom prst="rect">
            <a:avLst/>
          </a:prstGeom>
          <a:solidFill>
            <a:schemeClr val="accent4"/>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Tree>
    <p:extLst>
      <p:ext uri="{BB962C8B-B14F-4D97-AF65-F5344CB8AC3E}">
        <p14:creationId xmlns:p14="http://schemas.microsoft.com/office/powerpoint/2010/main" val="735763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39"/>
            <a:ext cx="8246492" cy="373561"/>
          </a:xfrm>
          <a:prstGeom prst="rect">
            <a:avLst/>
          </a:prstGeom>
        </p:spPr>
        <p:txBody>
          <a:bodyPr lIns="0" tIns="0" rIns="0" bIns="0">
            <a:noAutofit/>
          </a:bodyPr>
          <a:lstStyle>
            <a:lvl1pPr marL="0" indent="0">
              <a:lnSpc>
                <a:spcPct val="100000"/>
              </a:lnSpc>
              <a:buFontTx/>
              <a:buNone/>
              <a:defRPr sz="1800" b="1" i="0"/>
            </a:lvl1pPr>
          </a:lstStyle>
          <a:p>
            <a:pPr lvl="0"/>
            <a:r>
              <a:rPr lang="en-GB" noProof="0"/>
              <a:t>Click to edit heading</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447720" y="1555059"/>
            <a:ext cx="8241707" cy="284843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dirty="0"/>
              <a:t>Add text here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Title Placeholder 1">
            <a:extLst>
              <a:ext uri="{FF2B5EF4-FFF2-40B4-BE49-F238E27FC236}">
                <a16:creationId xmlns:a16="http://schemas.microsoft.com/office/drawing/2014/main" id="{A4EF65B0-2AE4-21C6-6C5D-F0EE7FD5B020}"/>
              </a:ext>
            </a:extLst>
          </p:cNvPr>
          <p:cNvSpPr>
            <a:spLocks noGrp="1"/>
          </p:cNvSpPr>
          <p:nvPr>
            <p:ph type="title" hasCustomPrompt="1"/>
          </p:nvPr>
        </p:nvSpPr>
        <p:spPr bwMode="auto">
          <a:xfrm>
            <a:off x="447479" y="147005"/>
            <a:ext cx="8243942" cy="679647"/>
          </a:xfrm>
          <a:prstGeom prst="rect">
            <a:avLst/>
          </a:prstGeom>
          <a:noFill/>
          <a:ln>
            <a:noFill/>
          </a:ln>
        </p:spPr>
        <p:txBody>
          <a:bodyPr vert="horz" wrap="square" lIns="0" tIns="45716" rIns="91431" bIns="45716" numCol="1" anchor="ctr" anchorCtr="0" compatLnSpc="1">
            <a:prstTxWarp prst="textNoShape">
              <a:avLst/>
            </a:prstTxWarp>
          </a:bodyPr>
          <a:lstStyle>
            <a:lvl1pPr>
              <a:defRPr sz="2400"/>
            </a:lvl1pPr>
          </a:lstStyle>
          <a:p>
            <a:pPr lvl="0"/>
            <a:r>
              <a:rPr lang="en-GB" noProof="0" dirty="0"/>
              <a:t>Title goes here and can be two lines</a:t>
            </a:r>
          </a:p>
        </p:txBody>
      </p:sp>
    </p:spTree>
    <p:extLst>
      <p:ext uri="{BB962C8B-B14F-4D97-AF65-F5344CB8AC3E}">
        <p14:creationId xmlns:p14="http://schemas.microsoft.com/office/powerpoint/2010/main" val="17307112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a:t>Contact Information</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20" name="Text Placeholder 5"/>
          <p:cNvSpPr>
            <a:spLocks noGrp="1"/>
          </p:cNvSpPr>
          <p:nvPr>
            <p:ph type="body" sz="quarter" idx="11" hasCustomPrompt="1"/>
          </p:nvPr>
        </p:nvSpPr>
        <p:spPr>
          <a:xfrm>
            <a:off x="441727" y="1136673"/>
            <a:ext cx="8246851" cy="311874"/>
          </a:xfrm>
          <a:prstGeom prst="rect">
            <a:avLst/>
          </a:prstGeom>
        </p:spPr>
        <p:txBody>
          <a:bodyPr lIns="144000" rIns="144000">
            <a:normAutofit/>
          </a:bodyPr>
          <a:lstStyle>
            <a:lvl1pPr marL="0" indent="0">
              <a:buFontTx/>
              <a:buNone/>
              <a:defRPr sz="1400" b="1" i="0"/>
            </a:lvl1pPr>
          </a:lstStyle>
          <a:p>
            <a:pPr lvl="0"/>
            <a:r>
              <a:rPr lang="en-GB" noProof="0"/>
              <a:t>Name</a:t>
            </a:r>
          </a:p>
        </p:txBody>
      </p:sp>
      <p:sp>
        <p:nvSpPr>
          <p:cNvPr id="21" name="Text Placeholder 2"/>
          <p:cNvSpPr>
            <a:spLocks noGrp="1"/>
          </p:cNvSpPr>
          <p:nvPr>
            <p:ph idx="13" hasCustomPrompt="1"/>
          </p:nvPr>
        </p:nvSpPr>
        <p:spPr bwMode="auto">
          <a:xfrm>
            <a:off x="441727" y="1433950"/>
            <a:ext cx="8239912" cy="358545"/>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r>
              <a:rPr lang="en-GB" noProof="0"/>
              <a:t>Title</a:t>
            </a:r>
          </a:p>
        </p:txBody>
      </p:sp>
      <p:sp>
        <p:nvSpPr>
          <p:cNvPr id="22" name="Text Placeholder 2"/>
          <p:cNvSpPr>
            <a:spLocks noGrp="1"/>
          </p:cNvSpPr>
          <p:nvPr>
            <p:ph idx="16" hasCustomPrompt="1"/>
          </p:nvPr>
        </p:nvSpPr>
        <p:spPr bwMode="auto">
          <a:xfrm>
            <a:off x="808397" y="2915286"/>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+00 (0)00 0000 0000</a:t>
            </a:r>
          </a:p>
        </p:txBody>
      </p:sp>
      <p:sp>
        <p:nvSpPr>
          <p:cNvPr id="23" name="Text Placeholder 2"/>
          <p:cNvSpPr>
            <a:spLocks noGrp="1"/>
          </p:cNvSpPr>
          <p:nvPr>
            <p:ph idx="17" hasCustomPrompt="1"/>
          </p:nvPr>
        </p:nvSpPr>
        <p:spPr bwMode="auto">
          <a:xfrm>
            <a:off x="441727" y="4060063"/>
            <a:ext cx="8239912" cy="288653"/>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1" i="0">
                <a:solidFill>
                  <a:schemeClr val="accent1"/>
                </a:solidFill>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a:t>www.gs1.org</a:t>
            </a:r>
          </a:p>
        </p:txBody>
      </p:sp>
      <p:sp>
        <p:nvSpPr>
          <p:cNvPr id="24" name="Text Placeholder 2"/>
          <p:cNvSpPr>
            <a:spLocks noGrp="1"/>
          </p:cNvSpPr>
          <p:nvPr>
            <p:ph idx="19" hasCustomPrompt="1"/>
          </p:nvPr>
        </p:nvSpPr>
        <p:spPr bwMode="auto">
          <a:xfrm>
            <a:off x="808397" y="3671294"/>
            <a:ext cx="7879636" cy="25261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name@gs1.org</a:t>
            </a:r>
          </a:p>
        </p:txBody>
      </p:sp>
      <p:sp>
        <p:nvSpPr>
          <p:cNvPr id="27" name="Text Placeholder 2"/>
          <p:cNvSpPr>
            <a:spLocks noGrp="1"/>
          </p:cNvSpPr>
          <p:nvPr>
            <p:ph idx="22" hasCustomPrompt="1"/>
          </p:nvPr>
        </p:nvSpPr>
        <p:spPr bwMode="auto">
          <a:xfrm>
            <a:off x="441727" y="1781209"/>
            <a:ext cx="8239912" cy="1043127"/>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0" baseline="0"/>
            </a:lvl1pPr>
            <a:lvl2pPr marL="272250" indent="0">
              <a:buNone/>
              <a:defRPr/>
            </a:lvl2pPr>
            <a:lvl3pPr marL="538650" indent="0">
              <a:buNone/>
              <a:defRPr/>
            </a:lvl3pPr>
            <a:lvl4pPr marL="822622" indent="0">
              <a:buNone/>
              <a:defRPr/>
            </a:lvl4pPr>
            <a:lvl5pPr marL="1038622" indent="0">
              <a:buNone/>
              <a:defRPr/>
            </a:lvl5pPr>
          </a:lstStyle>
          <a:p>
            <a:pPr lvl="0"/>
            <a:r>
              <a:rPr lang="en-GB" noProof="0"/>
              <a:t>GS1 Address</a:t>
            </a:r>
          </a:p>
        </p:txBody>
      </p:sp>
      <p:sp>
        <p:nvSpPr>
          <p:cNvPr id="32" name="Text Placeholder 2"/>
          <p:cNvSpPr>
            <a:spLocks noGrp="1"/>
          </p:cNvSpPr>
          <p:nvPr>
            <p:ph idx="27" hasCustomPrompt="1"/>
          </p:nvPr>
        </p:nvSpPr>
        <p:spPr bwMode="auto">
          <a:xfrm>
            <a:off x="808397" y="3167087"/>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+00 (0)00 0000 0000</a:t>
            </a:r>
          </a:p>
        </p:txBody>
      </p:sp>
      <p:sp>
        <p:nvSpPr>
          <p:cNvPr id="33" name="Text Placeholder 2"/>
          <p:cNvSpPr>
            <a:spLocks noGrp="1"/>
          </p:cNvSpPr>
          <p:nvPr>
            <p:ph idx="28" hasCustomPrompt="1"/>
          </p:nvPr>
        </p:nvSpPr>
        <p:spPr bwMode="auto">
          <a:xfrm>
            <a:off x="808397" y="3418888"/>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+00 (0)00 0000 0000</a:t>
            </a:r>
          </a:p>
        </p:txBody>
      </p:sp>
      <p:sp>
        <p:nvSpPr>
          <p:cNvPr id="41" name="Text Placeholder 40"/>
          <p:cNvSpPr>
            <a:spLocks noGrp="1"/>
          </p:cNvSpPr>
          <p:nvPr>
            <p:ph type="body" sz="quarter" idx="33" hasCustomPrompt="1"/>
          </p:nvPr>
        </p:nvSpPr>
        <p:spPr>
          <a:xfrm>
            <a:off x="444146" y="2916792"/>
            <a:ext cx="291470" cy="265922"/>
          </a:xfrm>
          <a:prstGeom prst="rect">
            <a:avLst/>
          </a:prstGeom>
        </p:spPr>
        <p:txBody>
          <a:bodyPr vert="horz" lIns="72000" rIns="0"/>
          <a:lstStyle>
            <a:lvl1pPr marL="74250" indent="0" algn="l">
              <a:buNone/>
              <a:defRPr sz="1200" b="1" i="0"/>
            </a:lvl1pPr>
          </a:lstStyle>
          <a:p>
            <a:pPr lvl="0"/>
            <a:r>
              <a:rPr lang="en-GB" noProof="0"/>
              <a:t>T</a:t>
            </a:r>
          </a:p>
        </p:txBody>
      </p:sp>
      <p:sp>
        <p:nvSpPr>
          <p:cNvPr id="42" name="Text Placeholder 40"/>
          <p:cNvSpPr>
            <a:spLocks noGrp="1"/>
          </p:cNvSpPr>
          <p:nvPr>
            <p:ph type="body" sz="quarter" idx="34" hasCustomPrompt="1"/>
          </p:nvPr>
        </p:nvSpPr>
        <p:spPr>
          <a:xfrm>
            <a:off x="444146" y="3166033"/>
            <a:ext cx="291470" cy="265922"/>
          </a:xfrm>
          <a:prstGeom prst="rect">
            <a:avLst/>
          </a:prstGeom>
        </p:spPr>
        <p:txBody>
          <a:bodyPr vert="horz" lIns="72000" rIns="0"/>
          <a:lstStyle>
            <a:lvl1pPr marL="74250" indent="0" algn="l">
              <a:buNone/>
              <a:defRPr sz="1200" b="1" i="0"/>
            </a:lvl1pPr>
          </a:lstStyle>
          <a:p>
            <a:pPr lvl="0"/>
            <a:r>
              <a:rPr lang="en-GB" noProof="0"/>
              <a:t>D</a:t>
            </a:r>
          </a:p>
        </p:txBody>
      </p:sp>
      <p:sp>
        <p:nvSpPr>
          <p:cNvPr id="43" name="Text Placeholder 40"/>
          <p:cNvSpPr>
            <a:spLocks noGrp="1"/>
          </p:cNvSpPr>
          <p:nvPr>
            <p:ph type="body" sz="quarter" idx="35" hasCustomPrompt="1"/>
          </p:nvPr>
        </p:nvSpPr>
        <p:spPr>
          <a:xfrm>
            <a:off x="444146" y="3418449"/>
            <a:ext cx="291470" cy="265922"/>
          </a:xfrm>
          <a:prstGeom prst="rect">
            <a:avLst/>
          </a:prstGeom>
        </p:spPr>
        <p:txBody>
          <a:bodyPr vert="horz" lIns="72000" rIns="0"/>
          <a:lstStyle>
            <a:lvl1pPr marL="74250" indent="0" algn="l">
              <a:buNone/>
              <a:defRPr sz="1200" b="1" i="0"/>
            </a:lvl1pPr>
          </a:lstStyle>
          <a:p>
            <a:pPr lvl="0"/>
            <a:r>
              <a:rPr lang="en-GB" noProof="0"/>
              <a:t>M</a:t>
            </a:r>
          </a:p>
        </p:txBody>
      </p:sp>
      <p:sp>
        <p:nvSpPr>
          <p:cNvPr id="44" name="Text Placeholder 40"/>
          <p:cNvSpPr>
            <a:spLocks noGrp="1"/>
          </p:cNvSpPr>
          <p:nvPr>
            <p:ph type="body" sz="quarter" idx="36" hasCustomPrompt="1"/>
          </p:nvPr>
        </p:nvSpPr>
        <p:spPr>
          <a:xfrm>
            <a:off x="444146" y="3671129"/>
            <a:ext cx="291470" cy="265922"/>
          </a:xfrm>
          <a:prstGeom prst="rect">
            <a:avLst/>
          </a:prstGeom>
        </p:spPr>
        <p:txBody>
          <a:bodyPr vert="horz" lIns="72000" rIns="0"/>
          <a:lstStyle>
            <a:lvl1pPr marL="74250" indent="0" algn="l">
              <a:buNone/>
              <a:defRPr sz="1200" b="1" i="0"/>
            </a:lvl1pPr>
          </a:lstStyle>
          <a:p>
            <a:pPr lvl="0"/>
            <a:r>
              <a:rPr lang="en-GB" noProof="0"/>
              <a:t>E</a:t>
            </a:r>
          </a:p>
        </p:txBody>
      </p:sp>
    </p:spTree>
    <p:extLst>
      <p:ext uri="{BB962C8B-B14F-4D97-AF65-F5344CB8AC3E}">
        <p14:creationId xmlns:p14="http://schemas.microsoft.com/office/powerpoint/2010/main" val="2935892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650378"/>
          </a:xfrm>
          <a:prstGeom prst="rect">
            <a:avLst/>
          </a:prstGeom>
        </p:spPr>
        <p:txBody>
          <a:bodyPr lIns="0" tIns="0" rIns="0" bIns="0">
            <a:noAutofit/>
          </a:bodyPr>
          <a:lstStyle>
            <a:lvl1pPr marL="0" indent="0">
              <a:lnSpc>
                <a:spcPct val="100000"/>
              </a:lnSpc>
              <a:buFontTx/>
              <a:buNone/>
              <a:defRPr sz="1800" b="1" i="0">
                <a:solidFill>
                  <a:schemeClr val="accent1"/>
                </a:solidFill>
              </a:defRPr>
            </a:lvl1pPr>
          </a:lstStyle>
          <a:p>
            <a:pPr lvl="0"/>
            <a:r>
              <a:rPr lang="en-GB" noProof="0" dirty="0"/>
              <a:t>Click to edit text. Main idea, quote, or phrases two lines or fewer may go in this text box. </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447720" y="1833518"/>
            <a:ext cx="8241707" cy="256997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dirty="0"/>
              <a:t>Add text here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Title Placeholder 1">
            <a:extLst>
              <a:ext uri="{FF2B5EF4-FFF2-40B4-BE49-F238E27FC236}">
                <a16:creationId xmlns:a16="http://schemas.microsoft.com/office/drawing/2014/main" id="{E728A95F-AD9D-4D6F-E917-F2936C11B0DD}"/>
              </a:ext>
            </a:extLst>
          </p:cNvPr>
          <p:cNvSpPr>
            <a:spLocks noGrp="1"/>
          </p:cNvSpPr>
          <p:nvPr>
            <p:ph type="title" hasCustomPrompt="1"/>
          </p:nvPr>
        </p:nvSpPr>
        <p:spPr bwMode="auto">
          <a:xfrm>
            <a:off x="447479" y="147005"/>
            <a:ext cx="8243942" cy="679647"/>
          </a:xfrm>
          <a:prstGeom prst="rect">
            <a:avLst/>
          </a:prstGeom>
          <a:noFill/>
          <a:ln>
            <a:noFill/>
          </a:ln>
        </p:spPr>
        <p:txBody>
          <a:bodyPr vert="horz" wrap="square" lIns="0" tIns="45716" rIns="91431" bIns="45716" numCol="1" anchor="ctr" anchorCtr="0" compatLnSpc="1">
            <a:prstTxWarp prst="textNoShape">
              <a:avLst/>
            </a:prstTxWarp>
          </a:bodyPr>
          <a:lstStyle>
            <a:lvl1pPr>
              <a:defRPr sz="2400"/>
            </a:lvl1pPr>
          </a:lstStyle>
          <a:p>
            <a:pPr lvl="0"/>
            <a:r>
              <a:rPr lang="en-GB" noProof="0" dirty="0"/>
              <a:t>Title goes here and can be two lines</a:t>
            </a:r>
          </a:p>
        </p:txBody>
      </p:sp>
    </p:spTree>
    <p:extLst>
      <p:ext uri="{BB962C8B-B14F-4D97-AF65-F5344CB8AC3E}">
        <p14:creationId xmlns:p14="http://schemas.microsoft.com/office/powerpoint/2010/main" val="235573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870872"/>
          </a:xfrm>
          <a:prstGeom prst="rect">
            <a:avLst/>
          </a:prstGeom>
        </p:spPr>
        <p:txBody>
          <a:bodyPr lIns="0" tIns="0" rIns="0" bIns="0">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marL="0" marR="0" lvl="0" indent="0" algn="l" defTabSz="457155" rtl="0" eaLnBrk="1" fontAlgn="base" latinLnBrk="0" hangingPunct="1">
              <a:lnSpc>
                <a:spcPct val="100000"/>
              </a:lnSpc>
              <a:spcBef>
                <a:spcPct val="20000"/>
              </a:spcBef>
              <a:spcAft>
                <a:spcPct val="0"/>
              </a:spcAft>
              <a:buClr>
                <a:schemeClr val="accent1"/>
              </a:buClr>
              <a:buSzTx/>
              <a:buFontTx/>
              <a:buNone/>
              <a:tabLst/>
              <a:defRPr/>
            </a:pPr>
            <a:r>
              <a:rPr lang="en-GB" noProof="0" dirty="0"/>
              <a:t>Click to edit text. Main idea, quote, </a:t>
            </a:r>
            <a:r>
              <a:rPr lang="en-GB" noProof="0"/>
              <a:t>or phrases three </a:t>
            </a:r>
            <a:r>
              <a:rPr lang="en-GB" noProof="0" dirty="0"/>
              <a:t>lines or fewer may go in this text box. For text over three lines, adjust the size of this box.</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447720" y="2057401"/>
            <a:ext cx="8241707" cy="234609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dirty="0"/>
              <a:t>Add text here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Title Placeholder 1">
            <a:extLst>
              <a:ext uri="{FF2B5EF4-FFF2-40B4-BE49-F238E27FC236}">
                <a16:creationId xmlns:a16="http://schemas.microsoft.com/office/drawing/2014/main" id="{3818827E-53E2-F6FA-6E3A-19226DB38BEA}"/>
              </a:ext>
            </a:extLst>
          </p:cNvPr>
          <p:cNvSpPr>
            <a:spLocks noGrp="1"/>
          </p:cNvSpPr>
          <p:nvPr>
            <p:ph type="title" hasCustomPrompt="1"/>
          </p:nvPr>
        </p:nvSpPr>
        <p:spPr bwMode="auto">
          <a:xfrm>
            <a:off x="447479" y="147005"/>
            <a:ext cx="8243942" cy="679647"/>
          </a:xfrm>
          <a:prstGeom prst="rect">
            <a:avLst/>
          </a:prstGeom>
          <a:noFill/>
          <a:ln>
            <a:noFill/>
          </a:ln>
        </p:spPr>
        <p:txBody>
          <a:bodyPr vert="horz" wrap="square" lIns="0" tIns="45716" rIns="91431" bIns="45716" numCol="1" anchor="ctr" anchorCtr="0" compatLnSpc="1">
            <a:prstTxWarp prst="textNoShape">
              <a:avLst/>
            </a:prstTxWarp>
          </a:bodyPr>
          <a:lstStyle>
            <a:lvl1pPr>
              <a:defRPr sz="2400"/>
            </a:lvl1pPr>
          </a:lstStyle>
          <a:p>
            <a:pPr lvl="0"/>
            <a:r>
              <a:rPr lang="en-GB" noProof="0" dirty="0"/>
              <a:t>Title goes here and can be two lines</a:t>
            </a:r>
          </a:p>
        </p:txBody>
      </p:sp>
    </p:spTree>
    <p:extLst>
      <p:ext uri="{BB962C8B-B14F-4D97-AF65-F5344CB8AC3E}">
        <p14:creationId xmlns:p14="http://schemas.microsoft.com/office/powerpoint/2010/main" val="2716165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16" name="Text Placeholder 5"/>
          <p:cNvSpPr>
            <a:spLocks noGrp="1"/>
          </p:cNvSpPr>
          <p:nvPr>
            <p:ph type="body" sz="quarter" idx="15" hasCustomPrompt="1"/>
          </p:nvPr>
        </p:nvSpPr>
        <p:spPr>
          <a:xfrm>
            <a:off x="454995" y="1091572"/>
            <a:ext cx="3917637" cy="553158"/>
          </a:xfrm>
          <a:prstGeom prst="rect">
            <a:avLst/>
          </a:prstGeom>
        </p:spPr>
        <p:txBody>
          <a:bodyPr lIns="0" tIns="0" rIns="0" bIns="0" anchor="b" anchorCtr="0">
            <a:noAutofit/>
          </a:bodyPr>
          <a:lstStyle>
            <a:lvl1pPr marL="0" indent="0">
              <a:lnSpc>
                <a:spcPct val="100000"/>
              </a:lnSpc>
              <a:buFontTx/>
              <a:buNone/>
              <a:defRPr sz="1800" b="1" i="0"/>
            </a:lvl1pPr>
          </a:lstStyle>
          <a:p>
            <a:pPr lvl="0"/>
            <a:r>
              <a:rPr lang="en-GB" noProof="0" dirty="0"/>
              <a:t>Click to edit heading</a:t>
            </a:r>
          </a:p>
        </p:txBody>
      </p:sp>
      <p:sp>
        <p:nvSpPr>
          <p:cNvPr id="18" name="Text Placeholder 12"/>
          <p:cNvSpPr>
            <a:spLocks noGrp="1"/>
          </p:cNvSpPr>
          <p:nvPr>
            <p:ph type="body" sz="quarter" idx="17" hasCustomPrompt="1"/>
          </p:nvPr>
        </p:nvSpPr>
        <p:spPr>
          <a:xfrm>
            <a:off x="455719" y="1733383"/>
            <a:ext cx="3916035" cy="2670341"/>
          </a:xfrm>
          <a:prstGeom prst="rect">
            <a:avLst/>
          </a:prstGeom>
        </p:spPr>
        <p:txBody>
          <a:bodyPr lIns="0" tIns="0" rIns="0" bIns="0">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Text Placeholder 5"/>
          <p:cNvSpPr>
            <a:spLocks noGrp="1"/>
          </p:cNvSpPr>
          <p:nvPr>
            <p:ph type="body" sz="quarter" idx="19" hasCustomPrompt="1"/>
          </p:nvPr>
        </p:nvSpPr>
        <p:spPr>
          <a:xfrm>
            <a:off x="4772025" y="1091572"/>
            <a:ext cx="3918272" cy="553158"/>
          </a:xfrm>
          <a:prstGeom prst="rect">
            <a:avLst/>
          </a:prstGeom>
        </p:spPr>
        <p:txBody>
          <a:bodyPr lIns="0" tIns="0" rIns="0" bIns="0" anchor="b" anchorCtr="0">
            <a:noAutofit/>
          </a:bodyPr>
          <a:lstStyle>
            <a:lvl1pPr marL="0" indent="0">
              <a:lnSpc>
                <a:spcPct val="100000"/>
              </a:lnSpc>
              <a:buFontTx/>
              <a:buNone/>
              <a:defRPr sz="1800" b="1" i="0"/>
            </a:lvl1pPr>
          </a:lstStyle>
          <a:p>
            <a:pPr lvl="0"/>
            <a:r>
              <a:rPr lang="en-GB" noProof="0"/>
              <a:t>Click to edit heading</a:t>
            </a:r>
          </a:p>
        </p:txBody>
      </p:sp>
      <p:sp>
        <p:nvSpPr>
          <p:cNvPr id="12" name="Text Placeholder 12"/>
          <p:cNvSpPr>
            <a:spLocks noGrp="1"/>
          </p:cNvSpPr>
          <p:nvPr>
            <p:ph type="body" sz="quarter" idx="20" hasCustomPrompt="1"/>
          </p:nvPr>
        </p:nvSpPr>
        <p:spPr>
          <a:xfrm>
            <a:off x="4773384" y="1733383"/>
            <a:ext cx="3916035" cy="2670341"/>
          </a:xfrm>
          <a:prstGeom prst="rect">
            <a:avLst/>
          </a:prstGeom>
        </p:spPr>
        <p:txBody>
          <a:bodyPr lIns="0" tIns="0" rIns="0" bIns="0">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dirty="0"/>
              <a:t>Add text here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Slide Number Placeholder 4"/>
          <p:cNvSpPr>
            <a:spLocks noGrp="1"/>
          </p:cNvSpPr>
          <p:nvPr>
            <p:ph type="sldNum" sz="quarter" idx="14"/>
          </p:nvPr>
        </p:nvSpPr>
        <p:spPr>
          <a:xfrm>
            <a:off x="8447485" y="4759630"/>
            <a:ext cx="247535" cy="150195"/>
          </a:xfrm>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3" name="Title Placeholder 1">
            <a:extLst>
              <a:ext uri="{FF2B5EF4-FFF2-40B4-BE49-F238E27FC236}">
                <a16:creationId xmlns:a16="http://schemas.microsoft.com/office/drawing/2014/main" id="{AA7A2BA9-2AFB-105E-5227-42287B480BBC}"/>
              </a:ext>
            </a:extLst>
          </p:cNvPr>
          <p:cNvSpPr>
            <a:spLocks noGrp="1"/>
          </p:cNvSpPr>
          <p:nvPr>
            <p:ph type="title" hasCustomPrompt="1"/>
          </p:nvPr>
        </p:nvSpPr>
        <p:spPr bwMode="auto">
          <a:xfrm>
            <a:off x="447479" y="147005"/>
            <a:ext cx="8243942" cy="679647"/>
          </a:xfrm>
          <a:prstGeom prst="rect">
            <a:avLst/>
          </a:prstGeom>
          <a:noFill/>
          <a:ln>
            <a:noFill/>
          </a:ln>
        </p:spPr>
        <p:txBody>
          <a:bodyPr vert="horz" wrap="square" lIns="0" tIns="45716" rIns="91431" bIns="45716" numCol="1" anchor="ctr" anchorCtr="0" compatLnSpc="1">
            <a:prstTxWarp prst="textNoShape">
              <a:avLst/>
            </a:prstTxWarp>
          </a:bodyPr>
          <a:lstStyle>
            <a:lvl1pPr>
              <a:defRPr sz="2400"/>
            </a:lvl1pPr>
          </a:lstStyle>
          <a:p>
            <a:pPr lvl="0"/>
            <a:r>
              <a:rPr lang="en-GB" noProof="0" dirty="0"/>
              <a:t>Title goes here and can be two lines</a:t>
            </a:r>
          </a:p>
        </p:txBody>
      </p:sp>
    </p:spTree>
    <p:extLst>
      <p:ext uri="{BB962C8B-B14F-4D97-AF65-F5344CB8AC3E}">
        <p14:creationId xmlns:p14="http://schemas.microsoft.com/office/powerpoint/2010/main" val="1409359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16" name="Text Placeholder 5"/>
          <p:cNvSpPr>
            <a:spLocks noGrp="1"/>
          </p:cNvSpPr>
          <p:nvPr>
            <p:ph type="body" sz="quarter" idx="15" hasCustomPrompt="1"/>
          </p:nvPr>
        </p:nvSpPr>
        <p:spPr>
          <a:xfrm>
            <a:off x="447736" y="1091572"/>
            <a:ext cx="2511364" cy="490738"/>
          </a:xfrm>
          <a:prstGeom prst="rect">
            <a:avLst/>
          </a:prstGeom>
        </p:spPr>
        <p:txBody>
          <a:bodyPr lIns="0" tIns="0" rIns="0" bIns="0" anchor="b" anchorCtr="0">
            <a:noAutofit/>
          </a:bodyPr>
          <a:lstStyle>
            <a:lvl1pPr marL="0" indent="0">
              <a:lnSpc>
                <a:spcPct val="100000"/>
              </a:lnSpc>
              <a:buFontTx/>
              <a:buNone/>
              <a:defRPr sz="1500" b="1" i="0" baseline="0"/>
            </a:lvl1pPr>
          </a:lstStyle>
          <a:p>
            <a:pPr lvl="0"/>
            <a:r>
              <a:rPr lang="en-GB" noProof="0"/>
              <a:t>Click to edit heading </a:t>
            </a:r>
          </a:p>
        </p:txBody>
      </p:sp>
      <p:sp>
        <p:nvSpPr>
          <p:cNvPr id="18" name="Text Placeholder 12"/>
          <p:cNvSpPr>
            <a:spLocks noGrp="1"/>
          </p:cNvSpPr>
          <p:nvPr>
            <p:ph type="body" sz="quarter" idx="17" hasCustomPrompt="1"/>
          </p:nvPr>
        </p:nvSpPr>
        <p:spPr>
          <a:xfrm>
            <a:off x="447736" y="1685518"/>
            <a:ext cx="2510617" cy="2719125"/>
          </a:xfrm>
          <a:prstGeom prst="rect">
            <a:avLst/>
          </a:prstGeom>
        </p:spPr>
        <p:txBody>
          <a:bodyPr lIns="0" tIns="0" rIns="0" bIns="0">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dirty="0"/>
              <a:t>Add text here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1" name="Text Placeholder 5"/>
          <p:cNvSpPr>
            <a:spLocks noGrp="1"/>
          </p:cNvSpPr>
          <p:nvPr>
            <p:ph type="body" sz="quarter" idx="23" hasCustomPrompt="1"/>
          </p:nvPr>
        </p:nvSpPr>
        <p:spPr>
          <a:xfrm>
            <a:off x="3272504" y="1091572"/>
            <a:ext cx="2511364" cy="490738"/>
          </a:xfrm>
          <a:prstGeom prst="rect">
            <a:avLst/>
          </a:prstGeom>
        </p:spPr>
        <p:txBody>
          <a:bodyPr lIns="0" tIns="0" rIns="0" bIns="0" anchor="b" anchorCtr="0">
            <a:noAutofit/>
          </a:bodyPr>
          <a:lstStyle>
            <a:lvl1pPr marL="0" indent="0">
              <a:lnSpc>
                <a:spcPct val="100000"/>
              </a:lnSpc>
              <a:buFontTx/>
              <a:buNone/>
              <a:defRPr sz="1500" b="1" i="0" baseline="0"/>
            </a:lvl1pPr>
          </a:lstStyle>
          <a:p>
            <a:pPr lvl="0"/>
            <a:r>
              <a:rPr lang="en-GB" noProof="0"/>
              <a:t>Click to edit heading </a:t>
            </a:r>
          </a:p>
        </p:txBody>
      </p:sp>
      <p:sp>
        <p:nvSpPr>
          <p:cNvPr id="14" name="Text Placeholder 12"/>
          <p:cNvSpPr>
            <a:spLocks noGrp="1"/>
          </p:cNvSpPr>
          <p:nvPr>
            <p:ph type="body" sz="quarter" idx="24" hasCustomPrompt="1"/>
          </p:nvPr>
        </p:nvSpPr>
        <p:spPr>
          <a:xfrm>
            <a:off x="3272878" y="1685518"/>
            <a:ext cx="2510617" cy="2719125"/>
          </a:xfrm>
          <a:prstGeom prst="rect">
            <a:avLst/>
          </a:prstGeom>
        </p:spPr>
        <p:txBody>
          <a:bodyPr lIns="0" tIns="0" rIns="0" bIns="0">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25" hasCustomPrompt="1"/>
          </p:nvPr>
        </p:nvSpPr>
        <p:spPr>
          <a:xfrm>
            <a:off x="6177676" y="1091572"/>
            <a:ext cx="2511364" cy="490738"/>
          </a:xfrm>
          <a:prstGeom prst="rect">
            <a:avLst/>
          </a:prstGeom>
        </p:spPr>
        <p:txBody>
          <a:bodyPr lIns="0" tIns="0" rIns="0" bIns="0" anchor="b" anchorCtr="0">
            <a:noAutofit/>
          </a:bodyPr>
          <a:lstStyle>
            <a:lvl1pPr marL="0" indent="0">
              <a:lnSpc>
                <a:spcPct val="100000"/>
              </a:lnSpc>
              <a:buFontTx/>
              <a:buNone/>
              <a:defRPr sz="1500" b="1" i="0" baseline="0"/>
            </a:lvl1pPr>
          </a:lstStyle>
          <a:p>
            <a:pPr lvl="0"/>
            <a:r>
              <a:rPr lang="en-GB" noProof="0" dirty="0"/>
              <a:t>Click to edit heading </a:t>
            </a:r>
          </a:p>
        </p:txBody>
      </p:sp>
      <p:sp>
        <p:nvSpPr>
          <p:cNvPr id="20" name="Text Placeholder 12"/>
          <p:cNvSpPr>
            <a:spLocks noGrp="1"/>
          </p:cNvSpPr>
          <p:nvPr>
            <p:ph type="body" sz="quarter" idx="26" hasCustomPrompt="1"/>
          </p:nvPr>
        </p:nvSpPr>
        <p:spPr>
          <a:xfrm>
            <a:off x="6178050" y="1685518"/>
            <a:ext cx="2510617" cy="2719125"/>
          </a:xfrm>
          <a:prstGeom prst="rect">
            <a:avLst/>
          </a:prstGeom>
        </p:spPr>
        <p:txBody>
          <a:bodyPr lIns="0" tIns="0" rIns="0" bIns="0">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Title Placeholder 1">
            <a:extLst>
              <a:ext uri="{FF2B5EF4-FFF2-40B4-BE49-F238E27FC236}">
                <a16:creationId xmlns:a16="http://schemas.microsoft.com/office/drawing/2014/main" id="{D24450A0-1EF2-309C-1EE5-63EDBD67D870}"/>
              </a:ext>
            </a:extLst>
          </p:cNvPr>
          <p:cNvSpPr>
            <a:spLocks noGrp="1"/>
          </p:cNvSpPr>
          <p:nvPr>
            <p:ph type="title" hasCustomPrompt="1"/>
          </p:nvPr>
        </p:nvSpPr>
        <p:spPr bwMode="auto">
          <a:xfrm>
            <a:off x="447479" y="147005"/>
            <a:ext cx="8243942" cy="679647"/>
          </a:xfrm>
          <a:prstGeom prst="rect">
            <a:avLst/>
          </a:prstGeom>
          <a:noFill/>
          <a:ln>
            <a:noFill/>
          </a:ln>
        </p:spPr>
        <p:txBody>
          <a:bodyPr vert="horz" wrap="square" lIns="0" tIns="45716" rIns="91431" bIns="45716" numCol="1" anchor="ctr" anchorCtr="0" compatLnSpc="1">
            <a:prstTxWarp prst="textNoShape">
              <a:avLst/>
            </a:prstTxWarp>
          </a:bodyPr>
          <a:lstStyle>
            <a:lvl1pPr>
              <a:defRPr sz="2400"/>
            </a:lvl1pPr>
          </a:lstStyle>
          <a:p>
            <a:pPr lvl="0"/>
            <a:r>
              <a:rPr lang="en-GB" noProof="0" dirty="0"/>
              <a:t>Title goes here and can be two lines</a:t>
            </a:r>
          </a:p>
        </p:txBody>
      </p:sp>
    </p:spTree>
    <p:extLst>
      <p:ext uri="{BB962C8B-B14F-4D97-AF65-F5344CB8AC3E}">
        <p14:creationId xmlns:p14="http://schemas.microsoft.com/office/powerpoint/2010/main" val="6906381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21" Type="http://schemas.openxmlformats.org/officeDocument/2006/relationships/image" Target="../media/image5.jpg"/><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image" Target="../media/image7.jpg"/><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image" Target="../media/image6.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6.jp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8.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7.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image" Target="../media/image19.png"/><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theme" Target="../theme/theme4.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image" Target="../media/image7.jpg"/><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image" Target="../media/image6.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rcRect/>
          <a:stretch/>
        </p:blipFill>
        <p:spPr>
          <a:xfrm>
            <a:off x="457200" y="504063"/>
            <a:ext cx="2129612" cy="619887"/>
          </a:xfrm>
          <a:prstGeom prst="rect">
            <a:avLst/>
          </a:prstGeom>
        </p:spPr>
      </p:pic>
      <p:pic>
        <p:nvPicPr>
          <p:cNvPr id="9" name="Picture 8"/>
          <p:cNvPicPr>
            <a:picLocks noChangeAspect="1"/>
          </p:cNvPicPr>
          <p:nvPr/>
        </p:nvPicPr>
        <p:blipFill>
          <a:blip r:embed="rId5"/>
          <a:srcRect/>
          <a:stretch/>
        </p:blipFill>
        <p:spPr>
          <a:xfrm>
            <a:off x="7162800" y="811269"/>
            <a:ext cx="1429409" cy="77198"/>
          </a:xfrm>
          <a:prstGeom prst="rect">
            <a:avLst/>
          </a:prstGeom>
        </p:spPr>
      </p:pic>
    </p:spTree>
    <p:extLst>
      <p:ext uri="{BB962C8B-B14F-4D97-AF65-F5344CB8AC3E}">
        <p14:creationId xmlns:p14="http://schemas.microsoft.com/office/powerpoint/2010/main" val="3524010020"/>
      </p:ext>
    </p:extLst>
  </p:cSld>
  <p:clrMap bg1="lt1" tx1="dk1" bg2="lt2" tx2="dk2" accent1="accent1" accent2="accent2" accent3="accent3" accent4="accent4" accent5="accent5" accent6="accent6" hlink="hlink" folHlink="folHlink"/>
  <p:sldLayoutIdLst>
    <p:sldLayoutId id="2147483676" r:id="rId1"/>
    <p:sldLayoutId id="2147483681"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15" name="Text Placeholder 19"/>
          <p:cNvSpPr txBox="1">
            <a:spLocks/>
          </p:cNvSpPr>
          <p:nvPr/>
        </p:nvSpPr>
        <p:spPr>
          <a:xfrm>
            <a:off x="5086351" y="4791985"/>
            <a:ext cx="2770356"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GB" noProof="0" dirty="0">
                <a:solidFill>
                  <a:srgbClr val="454545"/>
                </a:solidFill>
              </a:rPr>
              <a:t>© GS1</a:t>
            </a:r>
            <a:r>
              <a:rPr lang="en-GB" baseline="0" noProof="0" dirty="0">
                <a:solidFill>
                  <a:srgbClr val="454545"/>
                </a:solidFill>
              </a:rPr>
              <a:t> </a:t>
            </a:r>
            <a:r>
              <a:rPr lang="en-GB" noProof="0" dirty="0">
                <a:solidFill>
                  <a:srgbClr val="454545"/>
                </a:solidFill>
              </a:rPr>
              <a:t>2025</a:t>
            </a:r>
          </a:p>
        </p:txBody>
      </p:sp>
      <p:sp>
        <p:nvSpPr>
          <p:cNvPr id="7" name="Slide Number Placeholder 9"/>
          <p:cNvSpPr>
            <a:spLocks noGrp="1"/>
          </p:cNvSpPr>
          <p:nvPr>
            <p:ph type="sldNum" sz="quarter" idx="4"/>
          </p:nvPr>
        </p:nvSpPr>
        <p:spPr>
          <a:xfrm>
            <a:off x="8447485" y="4759630"/>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pic>
        <p:nvPicPr>
          <p:cNvPr id="2" name="Picture 1" descr="A picture containing text, clipart&#10;&#10;Description automatically generated">
            <a:extLst>
              <a:ext uri="{FF2B5EF4-FFF2-40B4-BE49-F238E27FC236}">
                <a16:creationId xmlns:a16="http://schemas.microsoft.com/office/drawing/2014/main" id="{1D3B3A10-1217-E08A-B153-ABACB605A35D}"/>
              </a:ext>
            </a:extLst>
          </p:cNvPr>
          <p:cNvPicPr>
            <a:picLocks noChangeAspect="1"/>
          </p:cNvPicPr>
          <p:nvPr userDrawn="1"/>
        </p:nvPicPr>
        <p:blipFill>
          <a:blip r:embed="rId22"/>
          <a:stretch>
            <a:fillRect/>
          </a:stretch>
        </p:blipFill>
        <p:spPr>
          <a:xfrm>
            <a:off x="590106" y="4606788"/>
            <a:ext cx="825795" cy="370393"/>
          </a:xfrm>
          <a:prstGeom prst="rect">
            <a:avLst/>
          </a:prstGeom>
        </p:spPr>
      </p:pic>
      <p:pic>
        <p:nvPicPr>
          <p:cNvPr id="3" name="Picture 2" descr="Text&#10;&#10;Description automatically generated">
            <a:extLst>
              <a:ext uri="{FF2B5EF4-FFF2-40B4-BE49-F238E27FC236}">
                <a16:creationId xmlns:a16="http://schemas.microsoft.com/office/drawing/2014/main" id="{90ECC521-17D5-D386-BEAB-5550F2952AF6}"/>
              </a:ext>
            </a:extLst>
          </p:cNvPr>
          <p:cNvPicPr>
            <a:picLocks noChangeAspect="1"/>
          </p:cNvPicPr>
          <p:nvPr userDrawn="1"/>
        </p:nvPicPr>
        <p:blipFill>
          <a:blip r:embed="rId23"/>
          <a:stretch>
            <a:fillRect/>
          </a:stretch>
        </p:blipFill>
        <p:spPr>
          <a:xfrm>
            <a:off x="7384633" y="4649721"/>
            <a:ext cx="788259" cy="402367"/>
          </a:xfrm>
          <a:prstGeom prst="rect">
            <a:avLst/>
          </a:prstGeom>
        </p:spPr>
      </p:pic>
    </p:spTree>
    <p:extLst>
      <p:ext uri="{BB962C8B-B14F-4D97-AF65-F5344CB8AC3E}">
        <p14:creationId xmlns:p14="http://schemas.microsoft.com/office/powerpoint/2010/main" val="2454644457"/>
      </p:ext>
    </p:extLst>
  </p:cSld>
  <p:clrMap bg1="lt1" tx1="dk1" bg2="lt2" tx2="dk2" accent1="accent1" accent2="accent2" accent3="accent3" accent4="accent4" accent5="accent5" accent6="accent6" hlink="hlink" folHlink="folHlink"/>
  <p:sldLayoutIdLst>
    <p:sldLayoutId id="2147483855" r:id="rId1"/>
    <p:sldLayoutId id="2147483812" r:id="rId2"/>
    <p:sldLayoutId id="2147483813" r:id="rId3"/>
    <p:sldLayoutId id="2147483856" r:id="rId4"/>
    <p:sldLayoutId id="2147483857"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9" r:id="rId14"/>
    <p:sldLayoutId id="2147483824" r:id="rId15"/>
    <p:sldLayoutId id="2147483826" r:id="rId16"/>
    <p:sldLayoutId id="2147483827" r:id="rId17"/>
    <p:sldLayoutId id="2147483828" r:id="rId18"/>
    <p:sldLayoutId id="2147483858" r:id="rId19"/>
  </p:sldLayoutIdLst>
  <p:hf hdr="0" ftr="0" dt="0"/>
  <p:txStyles>
    <p:titleStyle>
      <a:lvl1pPr algn="l" defTabSz="457155" rtl="0" eaLnBrk="1" fontAlgn="base" hangingPunct="1">
        <a:lnSpc>
          <a:spcPct val="90000"/>
        </a:lnSpc>
        <a:spcBef>
          <a:spcPct val="0"/>
        </a:spcBef>
        <a:spcAft>
          <a:spcPct val="0"/>
        </a:spcAft>
        <a:defRPr sz="20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p:titleStyle>
    <p:body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10" algn="l" defTabSz="457155" rtl="0" eaLnBrk="1" latinLnBrk="0" hangingPunct="1">
        <a:defRPr sz="1800" kern="1200">
          <a:solidFill>
            <a:schemeClr val="tx1"/>
          </a:solidFill>
          <a:latin typeface="+mn-lt"/>
          <a:ea typeface="+mn-ea"/>
          <a:cs typeface="+mn-cs"/>
        </a:defRPr>
      </a:lvl3pPr>
      <a:lvl4pPr marL="1371466" algn="l" defTabSz="457155" rtl="0" eaLnBrk="1" latinLnBrk="0" hangingPunct="1">
        <a:defRPr sz="1800" kern="1200">
          <a:solidFill>
            <a:schemeClr val="tx1"/>
          </a:solidFill>
          <a:latin typeface="+mn-lt"/>
          <a:ea typeface="+mn-ea"/>
          <a:cs typeface="+mn-cs"/>
        </a:defRPr>
      </a:lvl4pPr>
      <a:lvl5pPr marL="1828622" algn="l" defTabSz="457155" rtl="0" eaLnBrk="1" latinLnBrk="0" hangingPunct="1">
        <a:defRPr sz="1800" kern="1200">
          <a:solidFill>
            <a:schemeClr val="tx1"/>
          </a:solidFill>
          <a:latin typeface="+mn-lt"/>
          <a:ea typeface="+mn-ea"/>
          <a:cs typeface="+mn-cs"/>
        </a:defRPr>
      </a:lvl5pPr>
      <a:lvl6pPr marL="2285777" algn="l" defTabSz="457155" rtl="0" eaLnBrk="1" latinLnBrk="0" hangingPunct="1">
        <a:defRPr sz="1800" kern="1200">
          <a:solidFill>
            <a:schemeClr val="tx1"/>
          </a:solidFill>
          <a:latin typeface="+mn-lt"/>
          <a:ea typeface="+mn-ea"/>
          <a:cs typeface="+mn-cs"/>
        </a:defRPr>
      </a:lvl6pPr>
      <a:lvl7pPr marL="2742932" algn="l" defTabSz="457155" rtl="0" eaLnBrk="1" latinLnBrk="0" hangingPunct="1">
        <a:defRPr sz="1800" kern="1200">
          <a:solidFill>
            <a:schemeClr val="tx1"/>
          </a:solidFill>
          <a:latin typeface="+mn-lt"/>
          <a:ea typeface="+mn-ea"/>
          <a:cs typeface="+mn-cs"/>
        </a:defRPr>
      </a:lvl7pPr>
      <a:lvl8pPr marL="3200087" algn="l" defTabSz="457155" rtl="0" eaLnBrk="1" latinLnBrk="0" hangingPunct="1">
        <a:defRPr sz="1800" kern="1200">
          <a:solidFill>
            <a:schemeClr val="tx1"/>
          </a:solidFill>
          <a:latin typeface="+mn-lt"/>
          <a:ea typeface="+mn-ea"/>
          <a:cs typeface="+mn-cs"/>
        </a:defRPr>
      </a:lvl8pPr>
      <a:lvl9pPr marL="3657243" algn="l" defTabSz="45715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2"/>
          <a:stretch>
            <a:fillRect/>
          </a:stretch>
        </a:blipFill>
        <a:effectLst/>
      </p:bgPr>
    </p:bg>
    <p:spTree>
      <p:nvGrpSpPr>
        <p:cNvPr id="1" name=""/>
        <p:cNvGrpSpPr/>
        <p:nvPr/>
      </p:nvGrpSpPr>
      <p:grpSpPr>
        <a:xfrm>
          <a:off x="0" y="0"/>
          <a:ext cx="0" cy="0"/>
          <a:chOff x="0" y="0"/>
          <a:chExt cx="0" cy="0"/>
        </a:xfrm>
      </p:grpSpPr>
      <p:sp>
        <p:nvSpPr>
          <p:cNvPr id="6" name="Text Placeholder 19"/>
          <p:cNvSpPr txBox="1">
            <a:spLocks/>
          </p:cNvSpPr>
          <p:nvPr/>
        </p:nvSpPr>
        <p:spPr>
          <a:xfrm>
            <a:off x="5086351" y="4791985"/>
            <a:ext cx="1931137" cy="117840"/>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GB" noProof="0" dirty="0">
                <a:solidFill>
                  <a:srgbClr val="454545"/>
                </a:solidFill>
              </a:rPr>
              <a:t>© GS1 South Africa</a:t>
            </a:r>
            <a:r>
              <a:rPr lang="en-GB" baseline="0" noProof="0" dirty="0">
                <a:solidFill>
                  <a:srgbClr val="454545"/>
                </a:solidFill>
              </a:rPr>
              <a:t> </a:t>
            </a:r>
            <a:r>
              <a:rPr lang="en-GB" noProof="0" dirty="0">
                <a:solidFill>
                  <a:srgbClr val="454545"/>
                </a:solidFill>
              </a:rPr>
              <a:t>2025</a:t>
            </a:r>
          </a:p>
        </p:txBody>
      </p:sp>
      <p:sp>
        <p:nvSpPr>
          <p:cNvPr id="9" name="Slide Number Placeholder 9"/>
          <p:cNvSpPr>
            <a:spLocks noGrp="1"/>
          </p:cNvSpPr>
          <p:nvPr>
            <p:ph type="sldNum" sz="quarter" idx="4"/>
          </p:nvPr>
        </p:nvSpPr>
        <p:spPr>
          <a:xfrm>
            <a:off x="8447485" y="4759630"/>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pic>
        <p:nvPicPr>
          <p:cNvPr id="2" name="Picture 1" descr="A picture containing text, clipart&#10;&#10;Description automatically generated">
            <a:extLst>
              <a:ext uri="{FF2B5EF4-FFF2-40B4-BE49-F238E27FC236}">
                <a16:creationId xmlns:a16="http://schemas.microsoft.com/office/drawing/2014/main" id="{32691E6B-286E-FE39-E52F-C567DA905331}"/>
              </a:ext>
            </a:extLst>
          </p:cNvPr>
          <p:cNvPicPr>
            <a:picLocks noChangeAspect="1"/>
          </p:cNvPicPr>
          <p:nvPr userDrawn="1"/>
        </p:nvPicPr>
        <p:blipFill>
          <a:blip r:embed="rId13"/>
          <a:stretch>
            <a:fillRect/>
          </a:stretch>
        </p:blipFill>
        <p:spPr>
          <a:xfrm>
            <a:off x="590106" y="4606788"/>
            <a:ext cx="825795" cy="370393"/>
          </a:xfrm>
          <a:prstGeom prst="rect">
            <a:avLst/>
          </a:prstGeom>
        </p:spPr>
      </p:pic>
      <p:pic>
        <p:nvPicPr>
          <p:cNvPr id="3" name="Picture 2" descr="Text&#10;&#10;Description automatically generated">
            <a:extLst>
              <a:ext uri="{FF2B5EF4-FFF2-40B4-BE49-F238E27FC236}">
                <a16:creationId xmlns:a16="http://schemas.microsoft.com/office/drawing/2014/main" id="{FF4326BC-7704-535B-6410-50BEF9168B08}"/>
              </a:ext>
            </a:extLst>
          </p:cNvPr>
          <p:cNvPicPr>
            <a:picLocks noChangeAspect="1"/>
          </p:cNvPicPr>
          <p:nvPr userDrawn="1"/>
        </p:nvPicPr>
        <p:blipFill>
          <a:blip r:embed="rId14"/>
          <a:stretch>
            <a:fillRect/>
          </a:stretch>
        </p:blipFill>
        <p:spPr>
          <a:xfrm>
            <a:off x="7384633" y="4649721"/>
            <a:ext cx="788259" cy="402367"/>
          </a:xfrm>
          <a:prstGeom prst="rect">
            <a:avLst/>
          </a:prstGeom>
        </p:spPr>
      </p:pic>
    </p:spTree>
    <p:extLst>
      <p:ext uri="{BB962C8B-B14F-4D97-AF65-F5344CB8AC3E}">
        <p14:creationId xmlns:p14="http://schemas.microsoft.com/office/powerpoint/2010/main" val="4211020604"/>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8" r:id="rId4"/>
    <p:sldLayoutId id="2147483727" r:id="rId5"/>
    <p:sldLayoutId id="2147483725" r:id="rId6"/>
    <p:sldLayoutId id="2147483726" r:id="rId7"/>
    <p:sldLayoutId id="2147483730" r:id="rId8"/>
    <p:sldLayoutId id="2147483729" r:id="rId9"/>
    <p:sldLayoutId id="2147483880" r:id="rId10"/>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47479" y="172643"/>
            <a:ext cx="8243942" cy="679647"/>
          </a:xfrm>
          <a:prstGeom prst="rect">
            <a:avLst/>
          </a:prstGeom>
          <a:noFill/>
          <a:ln>
            <a:noFill/>
          </a:ln>
        </p:spPr>
        <p:txBody>
          <a:bodyPr vert="horz" wrap="square" lIns="0" tIns="45716" rIns="91431" bIns="45716" numCol="1" anchor="ctr" anchorCtr="0" compatLnSpc="1">
            <a:prstTxWarp prst="textNoShape">
              <a:avLst/>
            </a:prstTxWarp>
          </a:bodyPr>
          <a:lstStyle/>
          <a:p>
            <a:pPr lvl="0"/>
            <a:r>
              <a:rPr lang="en-GB" noProof="0"/>
              <a:t>Click to Edit Title</a:t>
            </a:r>
          </a:p>
        </p:txBody>
      </p:sp>
      <p:sp>
        <p:nvSpPr>
          <p:cNvPr id="15" name="Text Placeholder 19"/>
          <p:cNvSpPr txBox="1">
            <a:spLocks/>
          </p:cNvSpPr>
          <p:nvPr/>
        </p:nvSpPr>
        <p:spPr>
          <a:xfrm>
            <a:off x="5086351" y="4791985"/>
            <a:ext cx="2770356"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GB" noProof="0" dirty="0">
                <a:solidFill>
                  <a:srgbClr val="454545"/>
                </a:solidFill>
              </a:rPr>
              <a:t>© GS1</a:t>
            </a:r>
            <a:r>
              <a:rPr lang="en-GB" baseline="0" noProof="0" dirty="0">
                <a:solidFill>
                  <a:srgbClr val="454545"/>
                </a:solidFill>
              </a:rPr>
              <a:t> </a:t>
            </a:r>
            <a:r>
              <a:rPr lang="en-GB" noProof="0" dirty="0">
                <a:solidFill>
                  <a:srgbClr val="454545"/>
                </a:solidFill>
              </a:rPr>
              <a:t>2019</a:t>
            </a:r>
          </a:p>
        </p:txBody>
      </p:sp>
      <p:sp>
        <p:nvSpPr>
          <p:cNvPr id="7" name="Slide Number Placeholder 9"/>
          <p:cNvSpPr>
            <a:spLocks noGrp="1"/>
          </p:cNvSpPr>
          <p:nvPr>
            <p:ph type="sldNum" sz="quarter" idx="4"/>
          </p:nvPr>
        </p:nvSpPr>
        <p:spPr>
          <a:xfrm>
            <a:off x="8447485" y="4759630"/>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noProof="0" smtClean="0"/>
              <a:pPr fontAlgn="base">
                <a:spcAft>
                  <a:spcPct val="0"/>
                </a:spcAft>
                <a:defRPr/>
              </a:pPr>
              <a:t>‹#›</a:t>
            </a:fld>
            <a:endParaRPr lang="en-GB" noProof="0"/>
          </a:p>
        </p:txBody>
      </p:sp>
      <p:pic>
        <p:nvPicPr>
          <p:cNvPr id="2" name="Picture 1" descr="A picture containing text, clipart&#10;&#10;Description automatically generated">
            <a:extLst>
              <a:ext uri="{FF2B5EF4-FFF2-40B4-BE49-F238E27FC236}">
                <a16:creationId xmlns:a16="http://schemas.microsoft.com/office/drawing/2014/main" id="{A494478F-1C75-F682-9BA0-D6A6342B79B7}"/>
              </a:ext>
            </a:extLst>
          </p:cNvPr>
          <p:cNvPicPr>
            <a:picLocks noChangeAspect="1"/>
          </p:cNvPicPr>
          <p:nvPr userDrawn="1"/>
        </p:nvPicPr>
        <p:blipFill>
          <a:blip r:embed="rId22"/>
          <a:stretch>
            <a:fillRect/>
          </a:stretch>
        </p:blipFill>
        <p:spPr>
          <a:xfrm>
            <a:off x="590106" y="4606788"/>
            <a:ext cx="825795" cy="370393"/>
          </a:xfrm>
          <a:prstGeom prst="rect">
            <a:avLst/>
          </a:prstGeom>
        </p:spPr>
      </p:pic>
      <p:pic>
        <p:nvPicPr>
          <p:cNvPr id="3" name="Picture 2" descr="Text&#10;&#10;Description automatically generated">
            <a:extLst>
              <a:ext uri="{FF2B5EF4-FFF2-40B4-BE49-F238E27FC236}">
                <a16:creationId xmlns:a16="http://schemas.microsoft.com/office/drawing/2014/main" id="{24182A3A-1B10-2329-DB42-9D1EB651162A}"/>
              </a:ext>
            </a:extLst>
          </p:cNvPr>
          <p:cNvPicPr>
            <a:picLocks noChangeAspect="1"/>
          </p:cNvPicPr>
          <p:nvPr userDrawn="1"/>
        </p:nvPicPr>
        <p:blipFill>
          <a:blip r:embed="rId23"/>
          <a:stretch>
            <a:fillRect/>
          </a:stretch>
        </p:blipFill>
        <p:spPr>
          <a:xfrm>
            <a:off x="7384633" y="4649721"/>
            <a:ext cx="788259" cy="402367"/>
          </a:xfrm>
          <a:prstGeom prst="rect">
            <a:avLst/>
          </a:prstGeom>
        </p:spPr>
      </p:pic>
    </p:spTree>
    <p:extLst>
      <p:ext uri="{BB962C8B-B14F-4D97-AF65-F5344CB8AC3E}">
        <p14:creationId xmlns:p14="http://schemas.microsoft.com/office/powerpoint/2010/main" val="1621981740"/>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 id="2147483877" r:id="rId17"/>
    <p:sldLayoutId id="2147483878" r:id="rId18"/>
    <p:sldLayoutId id="2147483879" r:id="rId19"/>
  </p:sldLayoutIdLst>
  <p:hf hdr="0" ftr="0" dt="0"/>
  <p:txStyles>
    <p:titleStyle>
      <a:lvl1pPr algn="l" defTabSz="457155" rtl="0" eaLnBrk="1" fontAlgn="base" hangingPunct="1">
        <a:spcBef>
          <a:spcPct val="0"/>
        </a:spcBef>
        <a:spcAft>
          <a:spcPct val="0"/>
        </a:spcAft>
        <a:defRPr sz="25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p:titleStyle>
    <p:body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10" algn="l" defTabSz="457155" rtl="0" eaLnBrk="1" latinLnBrk="0" hangingPunct="1">
        <a:defRPr sz="1800" kern="1200">
          <a:solidFill>
            <a:schemeClr val="tx1"/>
          </a:solidFill>
          <a:latin typeface="+mn-lt"/>
          <a:ea typeface="+mn-ea"/>
          <a:cs typeface="+mn-cs"/>
        </a:defRPr>
      </a:lvl3pPr>
      <a:lvl4pPr marL="1371466" algn="l" defTabSz="457155" rtl="0" eaLnBrk="1" latinLnBrk="0" hangingPunct="1">
        <a:defRPr sz="1800" kern="1200">
          <a:solidFill>
            <a:schemeClr val="tx1"/>
          </a:solidFill>
          <a:latin typeface="+mn-lt"/>
          <a:ea typeface="+mn-ea"/>
          <a:cs typeface="+mn-cs"/>
        </a:defRPr>
      </a:lvl4pPr>
      <a:lvl5pPr marL="1828622" algn="l" defTabSz="457155" rtl="0" eaLnBrk="1" latinLnBrk="0" hangingPunct="1">
        <a:defRPr sz="1800" kern="1200">
          <a:solidFill>
            <a:schemeClr val="tx1"/>
          </a:solidFill>
          <a:latin typeface="+mn-lt"/>
          <a:ea typeface="+mn-ea"/>
          <a:cs typeface="+mn-cs"/>
        </a:defRPr>
      </a:lvl5pPr>
      <a:lvl6pPr marL="2285777" algn="l" defTabSz="457155" rtl="0" eaLnBrk="1" latinLnBrk="0" hangingPunct="1">
        <a:defRPr sz="1800" kern="1200">
          <a:solidFill>
            <a:schemeClr val="tx1"/>
          </a:solidFill>
          <a:latin typeface="+mn-lt"/>
          <a:ea typeface="+mn-ea"/>
          <a:cs typeface="+mn-cs"/>
        </a:defRPr>
      </a:lvl6pPr>
      <a:lvl7pPr marL="2742932" algn="l" defTabSz="457155" rtl="0" eaLnBrk="1" latinLnBrk="0" hangingPunct="1">
        <a:defRPr sz="1800" kern="1200">
          <a:solidFill>
            <a:schemeClr val="tx1"/>
          </a:solidFill>
          <a:latin typeface="+mn-lt"/>
          <a:ea typeface="+mn-ea"/>
          <a:cs typeface="+mn-cs"/>
        </a:defRPr>
      </a:lvl7pPr>
      <a:lvl8pPr marL="3200087" algn="l" defTabSz="457155" rtl="0" eaLnBrk="1" latinLnBrk="0" hangingPunct="1">
        <a:defRPr sz="1800" kern="1200">
          <a:solidFill>
            <a:schemeClr val="tx1"/>
          </a:solidFill>
          <a:latin typeface="+mn-lt"/>
          <a:ea typeface="+mn-ea"/>
          <a:cs typeface="+mn-cs"/>
        </a:defRPr>
      </a:lvl8pPr>
      <a:lvl9pPr marL="3657243" algn="l" defTabSz="45715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22.xml"/><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2.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39.jp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2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image" Target="../media/image25.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9.jpg"/></Relationships>
</file>

<file path=ppt/slides/_rels/slide8.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gi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7" descr="A person wearing headphones and holding a device&#10;&#10;Description automatically generated">
            <a:extLst>
              <a:ext uri="{FF2B5EF4-FFF2-40B4-BE49-F238E27FC236}">
                <a16:creationId xmlns:a16="http://schemas.microsoft.com/office/drawing/2014/main" id="{25D99897-93C9-BF22-8AAC-76EB7A134BD5}"/>
              </a:ext>
            </a:extLst>
          </p:cNvPr>
          <p:cNvPicPr>
            <a:picLocks noChangeAspect="1"/>
          </p:cNvPicPr>
          <p:nvPr/>
        </p:nvPicPr>
        <p:blipFill>
          <a:blip r:embed="rId3"/>
          <a:srcRect l="83" r="83"/>
          <a:stretch>
            <a:fillRect/>
          </a:stretch>
        </p:blipFill>
        <p:spPr>
          <a:xfrm>
            <a:off x="3120" y="0"/>
            <a:ext cx="9124931" cy="4571999"/>
          </a:xfrm>
          <a:prstGeom prst="rect">
            <a:avLst/>
          </a:prstGeom>
          <a:noFill/>
        </p:spPr>
      </p:pic>
      <p:sp>
        <p:nvSpPr>
          <p:cNvPr id="12" name="Rectangle 11">
            <a:extLst>
              <a:ext uri="{FF2B5EF4-FFF2-40B4-BE49-F238E27FC236}">
                <a16:creationId xmlns:a16="http://schemas.microsoft.com/office/drawing/2014/main" id="{02C0F496-F3E3-4984-2B81-FA54E2D4FD9D}"/>
              </a:ext>
            </a:extLst>
          </p:cNvPr>
          <p:cNvSpPr/>
          <p:nvPr/>
        </p:nvSpPr>
        <p:spPr>
          <a:xfrm flipH="1">
            <a:off x="19068" y="-15956"/>
            <a:ext cx="9144002" cy="4571999"/>
          </a:xfrm>
          <a:prstGeom prst="rect">
            <a:avLst/>
          </a:prstGeom>
          <a:gradFill flip="none" rotWithShape="1">
            <a:gsLst>
              <a:gs pos="0">
                <a:schemeClr val="tx2"/>
              </a:gs>
              <a:gs pos="100000">
                <a:schemeClr val="tx2">
                  <a:alpha val="37162"/>
                </a:schemeClr>
              </a:gs>
              <a:gs pos="21000">
                <a:schemeClr val="tx2">
                  <a:alpha val="91406"/>
                </a:schemeClr>
              </a:gs>
            </a:gsLst>
            <a:lin ang="21000000" scaled="0"/>
            <a:tileRect/>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Verdana"/>
              <a:ea typeface="+mn-ea"/>
              <a:cs typeface="+mn-cs"/>
            </a:endParaRPr>
          </a:p>
        </p:txBody>
      </p:sp>
      <p:pic>
        <p:nvPicPr>
          <p:cNvPr id="5" name="Picture 4">
            <a:extLst>
              <a:ext uri="{FF2B5EF4-FFF2-40B4-BE49-F238E27FC236}">
                <a16:creationId xmlns:a16="http://schemas.microsoft.com/office/drawing/2014/main" id="{91561311-94AE-E9CF-4B53-5A5F7010C4BE}"/>
              </a:ext>
            </a:extLst>
          </p:cNvPr>
          <p:cNvPicPr>
            <a:picLocks noChangeAspect="1"/>
          </p:cNvPicPr>
          <p:nvPr/>
        </p:nvPicPr>
        <p:blipFill>
          <a:blip r:embed="rId4"/>
          <a:srcRect/>
          <a:stretch/>
        </p:blipFill>
        <p:spPr>
          <a:xfrm>
            <a:off x="6869740" y="3016870"/>
            <a:ext cx="1476129" cy="1219410"/>
          </a:xfrm>
          <a:prstGeom prst="rect">
            <a:avLst/>
          </a:prstGeom>
          <a:effectLst>
            <a:outerShdw blurRad="50800" dist="38100" dir="2700000" algn="tl" rotWithShape="0">
              <a:schemeClr val="tx2">
                <a:alpha val="40000"/>
              </a:schemeClr>
            </a:outerShdw>
          </a:effectLst>
        </p:spPr>
      </p:pic>
      <p:sp>
        <p:nvSpPr>
          <p:cNvPr id="4" name="Slide Number Placeholder 3">
            <a:extLst>
              <a:ext uri="{FF2B5EF4-FFF2-40B4-BE49-F238E27FC236}">
                <a16:creationId xmlns:a16="http://schemas.microsoft.com/office/drawing/2014/main" id="{84523BFC-B8EE-E8C7-D02E-8835E9499947}"/>
              </a:ext>
            </a:extLst>
          </p:cNvPr>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1</a:t>
            </a:fld>
            <a:endParaRPr lang="en-GB" noProof="0"/>
          </a:p>
        </p:txBody>
      </p:sp>
      <p:pic>
        <p:nvPicPr>
          <p:cNvPr id="13" name="Picture 12" descr="A black background with a black border&#10;&#10;AI-generated content may be incorrect.">
            <a:extLst>
              <a:ext uri="{FF2B5EF4-FFF2-40B4-BE49-F238E27FC236}">
                <a16:creationId xmlns:a16="http://schemas.microsoft.com/office/drawing/2014/main" id="{D34FDD51-71A3-50B5-03F3-EAC8E84D45B2}"/>
              </a:ext>
            </a:extLst>
          </p:cNvPr>
          <p:cNvPicPr>
            <a:picLocks noChangeAspect="1"/>
          </p:cNvPicPr>
          <p:nvPr/>
        </p:nvPicPr>
        <p:blipFill>
          <a:blip r:embed="rId5"/>
          <a:srcRect l="40776" r="-1"/>
          <a:stretch/>
        </p:blipFill>
        <p:spPr>
          <a:xfrm>
            <a:off x="3852955" y="77859"/>
            <a:ext cx="5415516" cy="4571999"/>
          </a:xfrm>
          <a:prstGeom prst="rect">
            <a:avLst/>
          </a:prstGeom>
        </p:spPr>
      </p:pic>
      <p:sp>
        <p:nvSpPr>
          <p:cNvPr id="10" name="Text Placeholder 9">
            <a:extLst>
              <a:ext uri="{FF2B5EF4-FFF2-40B4-BE49-F238E27FC236}">
                <a16:creationId xmlns:a16="http://schemas.microsoft.com/office/drawing/2014/main" id="{5B3E7DE1-590F-3DD9-8C88-7582EE7E44F8}"/>
              </a:ext>
            </a:extLst>
          </p:cNvPr>
          <p:cNvSpPr>
            <a:spLocks noGrp="1"/>
          </p:cNvSpPr>
          <p:nvPr>
            <p:ph type="body" sz="quarter" idx="11"/>
          </p:nvPr>
        </p:nvSpPr>
        <p:spPr>
          <a:xfrm>
            <a:off x="253888" y="3596753"/>
            <a:ext cx="5886827" cy="639527"/>
          </a:xfrm>
          <a:effectLst>
            <a:outerShdw blurRad="38100" dist="25400" dir="2700000" algn="tl" rotWithShape="0">
              <a:schemeClr val="tx2">
                <a:lumMod val="75000"/>
                <a:alpha val="49940"/>
              </a:schemeClr>
            </a:outerShdw>
          </a:effectLst>
        </p:spPr>
        <p:txBody>
          <a:bodyPr/>
          <a:lstStyle/>
          <a:p>
            <a:r>
              <a:rPr lang="en-GB" dirty="0">
                <a:effectLst>
                  <a:outerShdw blurRad="50800" dist="38100" dir="2700000" algn="tl" rotWithShape="0">
                    <a:schemeClr val="tx2"/>
                  </a:outerShdw>
                </a:effectLst>
              </a:rPr>
              <a:t>Michele Francis Padayachee</a:t>
            </a:r>
          </a:p>
          <a:p>
            <a:r>
              <a:rPr lang="en-GB" dirty="0">
                <a:effectLst>
                  <a:outerShdw blurRad="50800" dist="38100" dir="2700000" algn="tl" rotWithShape="0">
                    <a:schemeClr val="tx2"/>
                  </a:outerShdw>
                </a:effectLst>
              </a:rPr>
              <a:t>Global Standards, Solutions and Tech Executive</a:t>
            </a:r>
          </a:p>
          <a:p>
            <a:r>
              <a:rPr lang="en-GB" dirty="0">
                <a:effectLst>
                  <a:outerShdw blurRad="50800" dist="38100" dir="2700000" algn="tl" rotWithShape="0">
                    <a:schemeClr val="tx2"/>
                  </a:outerShdw>
                </a:effectLst>
              </a:rPr>
              <a:t>14 May 2025</a:t>
            </a:r>
          </a:p>
        </p:txBody>
      </p:sp>
      <p:sp>
        <p:nvSpPr>
          <p:cNvPr id="9" name="Title 8">
            <a:extLst>
              <a:ext uri="{FF2B5EF4-FFF2-40B4-BE49-F238E27FC236}">
                <a16:creationId xmlns:a16="http://schemas.microsoft.com/office/drawing/2014/main" id="{F055674F-6C23-7FD4-E7F9-C3E813DC0341}"/>
              </a:ext>
            </a:extLst>
          </p:cNvPr>
          <p:cNvSpPr>
            <a:spLocks noGrp="1"/>
          </p:cNvSpPr>
          <p:nvPr>
            <p:ph type="title"/>
          </p:nvPr>
        </p:nvSpPr>
        <p:spPr>
          <a:xfrm>
            <a:off x="159488" y="390053"/>
            <a:ext cx="9003582" cy="1219410"/>
          </a:xfrm>
          <a:effectLst>
            <a:outerShdw blurRad="38100" dist="25400" dir="2700000" algn="tl" rotWithShape="0">
              <a:schemeClr val="tx2">
                <a:lumMod val="75000"/>
                <a:alpha val="49290"/>
              </a:schemeClr>
            </a:outerShdw>
          </a:effectLst>
        </p:spPr>
        <p:txBody>
          <a:bodyPr/>
          <a:lstStyle/>
          <a:p>
            <a:r>
              <a:rPr lang="en-US" sz="3200" b="1" dirty="0">
                <a:effectLst>
                  <a:outerShdw blurRad="50800" dist="38100" dir="2700000" algn="tl" rotWithShape="0">
                    <a:schemeClr val="tx2"/>
                  </a:outerShdw>
                </a:effectLst>
              </a:rPr>
              <a:t>The Use of Global Standards Solutions in the Fight against Illicit and Counterfeit Products</a:t>
            </a:r>
            <a:endParaRPr lang="en-GB" sz="3200" b="1" dirty="0">
              <a:effectLst>
                <a:outerShdw blurRad="50800" dist="38100" dir="2700000" algn="tl" rotWithShape="0">
                  <a:schemeClr val="tx2"/>
                </a:outerShdw>
              </a:effectLst>
            </a:endParaRPr>
          </a:p>
        </p:txBody>
      </p:sp>
    </p:spTree>
    <p:extLst>
      <p:ext uri="{BB962C8B-B14F-4D97-AF65-F5344CB8AC3E}">
        <p14:creationId xmlns:p14="http://schemas.microsoft.com/office/powerpoint/2010/main" val="2004748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0B41D8-8856-77E4-FE62-73AD543CD833}"/>
              </a:ext>
            </a:extLst>
          </p:cNvPr>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10</a:t>
            </a:fld>
            <a:endParaRPr lang="en-GB" noProof="0"/>
          </a:p>
        </p:txBody>
      </p:sp>
      <p:sp>
        <p:nvSpPr>
          <p:cNvPr id="5" name="Title 4">
            <a:extLst>
              <a:ext uri="{FF2B5EF4-FFF2-40B4-BE49-F238E27FC236}">
                <a16:creationId xmlns:a16="http://schemas.microsoft.com/office/drawing/2014/main" id="{1347A1FA-0553-5675-AC55-A338357473A0}"/>
              </a:ext>
            </a:extLst>
          </p:cNvPr>
          <p:cNvSpPr>
            <a:spLocks noGrp="1"/>
          </p:cNvSpPr>
          <p:nvPr>
            <p:ph type="title"/>
          </p:nvPr>
        </p:nvSpPr>
        <p:spPr/>
        <p:txBody>
          <a:bodyPr/>
          <a:lstStyle/>
          <a:p>
            <a:r>
              <a:rPr lang="fr-FR" b="1" dirty="0" err="1"/>
              <a:t>Verified</a:t>
            </a:r>
            <a:r>
              <a:rPr lang="fr-FR" b="1" dirty="0"/>
              <a:t> By GS1 in Action</a:t>
            </a:r>
          </a:p>
        </p:txBody>
      </p:sp>
      <p:sp>
        <p:nvSpPr>
          <p:cNvPr id="6" name="object 3">
            <a:extLst>
              <a:ext uri="{FF2B5EF4-FFF2-40B4-BE49-F238E27FC236}">
                <a16:creationId xmlns:a16="http://schemas.microsoft.com/office/drawing/2014/main" id="{28455E56-4DF0-F3FC-E26A-FA113B9A7923}"/>
              </a:ext>
            </a:extLst>
          </p:cNvPr>
          <p:cNvSpPr txBox="1"/>
          <p:nvPr/>
        </p:nvSpPr>
        <p:spPr>
          <a:xfrm>
            <a:off x="4346824" y="1760600"/>
            <a:ext cx="721043" cy="376385"/>
          </a:xfrm>
          <a:prstGeom prst="rect">
            <a:avLst/>
          </a:prstGeom>
        </p:spPr>
        <p:txBody>
          <a:bodyPr vert="horz" wrap="square" lIns="0" tIns="17145" rIns="0" bIns="0" rtlCol="0">
            <a:spAutoFit/>
          </a:bodyPr>
          <a:lstStyle/>
          <a:p>
            <a:pPr marL="9525" marR="3810" lvl="0" indent="0" defTabSz="914400" eaLnBrk="1" fontAlgn="auto" latinLnBrk="0" hangingPunct="1">
              <a:lnSpc>
                <a:spcPts val="1425"/>
              </a:lnSpc>
              <a:spcBef>
                <a:spcPts val="135"/>
              </a:spcBef>
              <a:spcAft>
                <a:spcPts val="0"/>
              </a:spcAft>
              <a:buClrTx/>
              <a:buSzTx/>
              <a:buFontTx/>
              <a:buNone/>
              <a:tabLst/>
              <a:defRPr/>
            </a:pPr>
            <a:r>
              <a:rPr kumimoji="0" sz="1200" b="0" i="0" u="none" strike="noStrike" kern="0" cap="none" spc="-8" normalizeH="0" baseline="0" noProof="0" dirty="0">
                <a:ln>
                  <a:noFill/>
                </a:ln>
                <a:solidFill>
                  <a:srgbClr val="404040"/>
                </a:solidFill>
                <a:effectLst/>
                <a:uLnTx/>
                <a:uFillTx/>
                <a:latin typeface="Verdana"/>
                <a:cs typeface="Verdana"/>
              </a:rPr>
              <a:t>Scanning </a:t>
            </a:r>
            <a:r>
              <a:rPr kumimoji="0" sz="1200" b="0" i="0" u="none" strike="noStrike" kern="0" cap="none" spc="0" normalizeH="0" baseline="0" noProof="0" dirty="0">
                <a:ln>
                  <a:noFill/>
                </a:ln>
                <a:solidFill>
                  <a:srgbClr val="404040"/>
                </a:solidFill>
                <a:effectLst/>
                <a:uLnTx/>
                <a:uFillTx/>
                <a:latin typeface="Verdana"/>
                <a:cs typeface="Verdana"/>
              </a:rPr>
              <a:t>the</a:t>
            </a:r>
            <a:r>
              <a:rPr kumimoji="0" sz="1200" b="0" i="0" u="none" strike="noStrike" kern="0" cap="none" spc="-15" normalizeH="0" baseline="0" noProof="0" dirty="0">
                <a:ln>
                  <a:noFill/>
                </a:ln>
                <a:solidFill>
                  <a:srgbClr val="404040"/>
                </a:solidFill>
                <a:effectLst/>
                <a:uLnTx/>
                <a:uFillTx/>
                <a:latin typeface="Verdana"/>
                <a:cs typeface="Verdana"/>
              </a:rPr>
              <a:t> </a:t>
            </a:r>
            <a:r>
              <a:rPr kumimoji="0" sz="1200" b="0" i="0" u="none" strike="noStrike" kern="0" cap="none" spc="-19" normalizeH="0" baseline="0" noProof="0" dirty="0">
                <a:ln>
                  <a:noFill/>
                </a:ln>
                <a:solidFill>
                  <a:srgbClr val="404040"/>
                </a:solidFill>
                <a:effectLst/>
                <a:uLnTx/>
                <a:uFillTx/>
                <a:latin typeface="Verdana"/>
                <a:cs typeface="Verdana"/>
              </a:rPr>
              <a:t>can</a:t>
            </a:r>
            <a:endParaRPr kumimoji="0" sz="1200" b="0" i="0" u="none" strike="noStrike" kern="0" cap="none" spc="0" normalizeH="0" baseline="0" noProof="0">
              <a:ln>
                <a:noFill/>
              </a:ln>
              <a:solidFill>
                <a:sysClr val="windowText" lastClr="000000"/>
              </a:solidFill>
              <a:effectLst/>
              <a:uLnTx/>
              <a:uFillTx/>
              <a:latin typeface="Verdana"/>
              <a:cs typeface="Verdana"/>
            </a:endParaRPr>
          </a:p>
        </p:txBody>
      </p:sp>
      <p:pic>
        <p:nvPicPr>
          <p:cNvPr id="7" name="object 4">
            <a:extLst>
              <a:ext uri="{FF2B5EF4-FFF2-40B4-BE49-F238E27FC236}">
                <a16:creationId xmlns:a16="http://schemas.microsoft.com/office/drawing/2014/main" id="{5380110A-80E2-4313-C583-6B37B4EDDD8F}"/>
              </a:ext>
            </a:extLst>
          </p:cNvPr>
          <p:cNvPicPr/>
          <p:nvPr/>
        </p:nvPicPr>
        <p:blipFill>
          <a:blip r:embed="rId3" cstate="print"/>
          <a:stretch>
            <a:fillRect/>
          </a:stretch>
        </p:blipFill>
        <p:spPr>
          <a:xfrm>
            <a:off x="5576306" y="893514"/>
            <a:ext cx="2191779" cy="3821782"/>
          </a:xfrm>
          <a:prstGeom prst="rect">
            <a:avLst/>
          </a:prstGeom>
        </p:spPr>
      </p:pic>
      <p:sp>
        <p:nvSpPr>
          <p:cNvPr id="8" name="object 5">
            <a:extLst>
              <a:ext uri="{FF2B5EF4-FFF2-40B4-BE49-F238E27FC236}">
                <a16:creationId xmlns:a16="http://schemas.microsoft.com/office/drawing/2014/main" id="{A89FEDE8-4A26-A289-D5D1-428EEA68E0D9}"/>
              </a:ext>
            </a:extLst>
          </p:cNvPr>
          <p:cNvSpPr txBox="1"/>
          <p:nvPr/>
        </p:nvSpPr>
        <p:spPr>
          <a:xfrm>
            <a:off x="7833516" y="1760600"/>
            <a:ext cx="601028" cy="376385"/>
          </a:xfrm>
          <a:prstGeom prst="rect">
            <a:avLst/>
          </a:prstGeom>
        </p:spPr>
        <p:txBody>
          <a:bodyPr vert="horz" wrap="square" lIns="0" tIns="17145" rIns="0" bIns="0" rtlCol="0">
            <a:spAutoFit/>
          </a:bodyPr>
          <a:lstStyle/>
          <a:p>
            <a:pPr marL="9525" marR="3810" lvl="0" indent="0" defTabSz="914400" eaLnBrk="1" fontAlgn="auto" latinLnBrk="0" hangingPunct="1">
              <a:lnSpc>
                <a:spcPts val="1425"/>
              </a:lnSpc>
              <a:spcBef>
                <a:spcPts val="135"/>
              </a:spcBef>
              <a:spcAft>
                <a:spcPts val="0"/>
              </a:spcAft>
              <a:buClrTx/>
              <a:buSzTx/>
              <a:buFontTx/>
              <a:buNone/>
              <a:tabLst/>
              <a:defRPr/>
            </a:pPr>
            <a:r>
              <a:rPr kumimoji="0" sz="1200" b="0" i="0" u="none" strike="noStrike" kern="0" cap="none" spc="-8" normalizeH="0" baseline="0" noProof="0" dirty="0">
                <a:ln>
                  <a:noFill/>
                </a:ln>
                <a:solidFill>
                  <a:srgbClr val="404040"/>
                </a:solidFill>
                <a:effectLst/>
                <a:uLnTx/>
                <a:uFillTx/>
                <a:latin typeface="Verdana"/>
                <a:cs typeface="Verdana"/>
              </a:rPr>
              <a:t>Product details</a:t>
            </a:r>
            <a:endParaRPr kumimoji="0" sz="1200" b="0" i="0" u="none" strike="noStrike" kern="0" cap="none" spc="0" normalizeH="0" baseline="0" noProof="0">
              <a:ln>
                <a:noFill/>
              </a:ln>
              <a:solidFill>
                <a:sysClr val="windowText" lastClr="000000"/>
              </a:solidFill>
              <a:effectLst/>
              <a:uLnTx/>
              <a:uFillTx/>
              <a:latin typeface="Verdana"/>
              <a:cs typeface="Verdana"/>
            </a:endParaRPr>
          </a:p>
        </p:txBody>
      </p:sp>
      <p:sp>
        <p:nvSpPr>
          <p:cNvPr id="9" name="object 11">
            <a:extLst>
              <a:ext uri="{FF2B5EF4-FFF2-40B4-BE49-F238E27FC236}">
                <a16:creationId xmlns:a16="http://schemas.microsoft.com/office/drawing/2014/main" id="{21F40FF2-B362-C465-B9BC-A275F5867151}"/>
              </a:ext>
            </a:extLst>
          </p:cNvPr>
          <p:cNvSpPr txBox="1">
            <a:spLocks/>
          </p:cNvSpPr>
          <p:nvPr/>
        </p:nvSpPr>
        <p:spPr>
          <a:xfrm>
            <a:off x="4100619" y="3599611"/>
            <a:ext cx="813839" cy="101951"/>
          </a:xfrm>
          <a:prstGeom prst="rect">
            <a:avLst/>
          </a:prstGeom>
        </p:spPr>
        <p:txBody>
          <a:bodyPr vert="horz" wrap="square" lIns="0" tIns="9525" rIns="0" bIns="0" rtlCol="0">
            <a:spAutoFit/>
          </a:bodyPr>
          <a:lstStyle>
            <a:defPPr>
              <a:defRPr lang="en-US"/>
            </a:defPPr>
            <a:lvl1pPr marL="0" algn="l" defTabSz="914310" rtl="0" eaLnBrk="1" latinLnBrk="0" hangingPunct="1">
              <a:defRPr sz="1800" kern="1200">
                <a:solidFill>
                  <a:schemeClr val="tx1"/>
                </a:solidFill>
                <a:latin typeface="+mn-lt"/>
                <a:ea typeface="+mn-ea"/>
                <a:cs typeface="+mn-cs"/>
              </a:defRPr>
            </a:lvl1pPr>
            <a:lvl2pPr marL="457155"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6" algn="l" defTabSz="914310" rtl="0" eaLnBrk="1" latinLnBrk="0" hangingPunct="1">
              <a:defRPr sz="1800" kern="1200">
                <a:solidFill>
                  <a:schemeClr val="tx1"/>
                </a:solidFill>
                <a:latin typeface="+mn-lt"/>
                <a:ea typeface="+mn-ea"/>
                <a:cs typeface="+mn-cs"/>
              </a:defRPr>
            </a:lvl4pPr>
            <a:lvl5pPr marL="1828622" algn="l" defTabSz="914310" rtl="0" eaLnBrk="1" latinLnBrk="0" hangingPunct="1">
              <a:defRPr sz="1800" kern="1200">
                <a:solidFill>
                  <a:schemeClr val="tx1"/>
                </a:solidFill>
                <a:latin typeface="+mn-lt"/>
                <a:ea typeface="+mn-ea"/>
                <a:cs typeface="+mn-cs"/>
              </a:defRPr>
            </a:lvl5pPr>
            <a:lvl6pPr marL="2285777" algn="l" defTabSz="914310" rtl="0" eaLnBrk="1" latinLnBrk="0" hangingPunct="1">
              <a:defRPr sz="1800" kern="1200">
                <a:solidFill>
                  <a:schemeClr val="tx1"/>
                </a:solidFill>
                <a:latin typeface="+mn-lt"/>
                <a:ea typeface="+mn-ea"/>
                <a:cs typeface="+mn-cs"/>
              </a:defRPr>
            </a:lvl6pPr>
            <a:lvl7pPr marL="2742932" algn="l" defTabSz="914310" rtl="0" eaLnBrk="1" latinLnBrk="0" hangingPunct="1">
              <a:defRPr sz="1800" kern="1200">
                <a:solidFill>
                  <a:schemeClr val="tx1"/>
                </a:solidFill>
                <a:latin typeface="+mn-lt"/>
                <a:ea typeface="+mn-ea"/>
                <a:cs typeface="+mn-cs"/>
              </a:defRPr>
            </a:lvl7pPr>
            <a:lvl8pPr marL="3200087" algn="l" defTabSz="914310" rtl="0" eaLnBrk="1" latinLnBrk="0" hangingPunct="1">
              <a:defRPr sz="1800" kern="1200">
                <a:solidFill>
                  <a:schemeClr val="tx1"/>
                </a:solidFill>
                <a:latin typeface="+mn-lt"/>
                <a:ea typeface="+mn-ea"/>
                <a:cs typeface="+mn-cs"/>
              </a:defRPr>
            </a:lvl8pPr>
            <a:lvl9pPr marL="3657243" algn="l" defTabSz="914310" rtl="0" eaLnBrk="1" latinLnBrk="0" hangingPunct="1">
              <a:defRPr sz="1800" kern="1200">
                <a:solidFill>
                  <a:schemeClr val="tx1"/>
                </a:solidFill>
                <a:latin typeface="+mn-lt"/>
                <a:ea typeface="+mn-ea"/>
                <a:cs typeface="+mn-cs"/>
              </a:defRPr>
            </a:lvl9pPr>
          </a:lstStyle>
          <a:p>
            <a:pPr marL="9525" defTabSz="914400">
              <a:spcBef>
                <a:spcPts val="75"/>
              </a:spcBef>
              <a:defRPr/>
            </a:pPr>
            <a:r>
              <a:rPr lang="en-ZA" sz="600" kern="0">
                <a:solidFill>
                  <a:srgbClr val="454545"/>
                </a:solidFill>
                <a:latin typeface="Verdana"/>
              </a:rPr>
              <a:t>South</a:t>
            </a:r>
            <a:r>
              <a:rPr lang="en-ZA" sz="600" kern="0" spc="-23">
                <a:solidFill>
                  <a:srgbClr val="454545"/>
                </a:solidFill>
                <a:latin typeface="Verdana"/>
              </a:rPr>
              <a:t> </a:t>
            </a:r>
            <a:r>
              <a:rPr lang="en-ZA" sz="600" kern="0" spc="-8">
                <a:solidFill>
                  <a:srgbClr val="454545"/>
                </a:solidFill>
                <a:latin typeface="Verdana"/>
              </a:rPr>
              <a:t>Africa</a:t>
            </a:r>
            <a:endParaRPr lang="en-ZA" sz="600" kern="0" spc="-8" dirty="0">
              <a:solidFill>
                <a:srgbClr val="454545"/>
              </a:solidFill>
              <a:latin typeface="Verdana"/>
            </a:endParaRPr>
          </a:p>
        </p:txBody>
      </p:sp>
      <p:pic>
        <p:nvPicPr>
          <p:cNvPr id="10" name="object 7">
            <a:extLst>
              <a:ext uri="{FF2B5EF4-FFF2-40B4-BE49-F238E27FC236}">
                <a16:creationId xmlns:a16="http://schemas.microsoft.com/office/drawing/2014/main" id="{853E48E3-F24B-90CD-D088-5248A956BA15}"/>
              </a:ext>
            </a:extLst>
          </p:cNvPr>
          <p:cNvPicPr/>
          <p:nvPr/>
        </p:nvPicPr>
        <p:blipFill>
          <a:blip r:embed="rId4" cstate="print"/>
          <a:stretch>
            <a:fillRect/>
          </a:stretch>
        </p:blipFill>
        <p:spPr>
          <a:xfrm>
            <a:off x="866603" y="797732"/>
            <a:ext cx="2725577" cy="3946233"/>
          </a:xfrm>
          <a:prstGeom prst="rect">
            <a:avLst/>
          </a:prstGeom>
        </p:spPr>
      </p:pic>
    </p:spTree>
    <p:extLst>
      <p:ext uri="{BB962C8B-B14F-4D97-AF65-F5344CB8AC3E}">
        <p14:creationId xmlns:p14="http://schemas.microsoft.com/office/powerpoint/2010/main" val="3194829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1B8FE1-FB54-A1AC-71A7-C347DE9B2152}"/>
              </a:ext>
            </a:extLst>
          </p:cNvPr>
          <p:cNvSpPr/>
          <p:nvPr/>
        </p:nvSpPr>
        <p:spPr>
          <a:xfrm>
            <a:off x="3200400" y="-1"/>
            <a:ext cx="5943600" cy="4572000"/>
          </a:xfrm>
          <a:prstGeom prst="rect">
            <a:avLst/>
          </a:prstGeom>
          <a:solidFill>
            <a:schemeClr val="tx2"/>
          </a:solidFill>
          <a:ln w="25400"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ysClr val="window" lastClr="FFFFFF"/>
              </a:solidFill>
              <a:effectLst/>
              <a:uLnTx/>
              <a:uFillTx/>
              <a:latin typeface="Verdana"/>
              <a:ea typeface="+mn-ea"/>
              <a:cs typeface="+mn-cs"/>
            </a:endParaRPr>
          </a:p>
        </p:txBody>
      </p:sp>
      <p:sp>
        <p:nvSpPr>
          <p:cNvPr id="7" name="Rectangle 6">
            <a:extLst>
              <a:ext uri="{FF2B5EF4-FFF2-40B4-BE49-F238E27FC236}">
                <a16:creationId xmlns:a16="http://schemas.microsoft.com/office/drawing/2014/main" id="{DCF60791-CB7C-DE03-273F-A37FFF420A60}"/>
              </a:ext>
            </a:extLst>
          </p:cNvPr>
          <p:cNvSpPr/>
          <p:nvPr/>
        </p:nvSpPr>
        <p:spPr>
          <a:xfrm rot="5400000">
            <a:off x="1051560" y="-320040"/>
            <a:ext cx="4572000" cy="5212080"/>
          </a:xfrm>
          <a:prstGeom prst="rect">
            <a:avLst/>
          </a:prstGeom>
          <a:gradFill>
            <a:gsLst>
              <a:gs pos="3000">
                <a:schemeClr val="tx2"/>
              </a:gs>
              <a:gs pos="100000">
                <a:schemeClr val="tx2">
                  <a:alpha val="0"/>
                </a:schemeClr>
              </a:gs>
            </a:gsLst>
            <a:lin ang="5400000" scaled="1"/>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Verdana"/>
              <a:ea typeface="+mn-ea"/>
              <a:cs typeface="+mn-cs"/>
            </a:endParaRPr>
          </a:p>
        </p:txBody>
      </p:sp>
      <p:sp>
        <p:nvSpPr>
          <p:cNvPr id="4" name="Slide Number Placeholder 3">
            <a:extLst>
              <a:ext uri="{FF2B5EF4-FFF2-40B4-BE49-F238E27FC236}">
                <a16:creationId xmlns:a16="http://schemas.microsoft.com/office/drawing/2014/main" id="{84523BFC-B8EE-E8C7-D02E-8835E9499947}"/>
              </a:ext>
            </a:extLst>
          </p:cNvPr>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11</a:t>
            </a:fld>
            <a:endParaRPr lang="en-GB" noProof="0"/>
          </a:p>
        </p:txBody>
      </p:sp>
      <p:pic>
        <p:nvPicPr>
          <p:cNvPr id="9" name="Picture 8" descr="A black background with a black border&#10;&#10;AI-generated content may be incorrect.">
            <a:extLst>
              <a:ext uri="{FF2B5EF4-FFF2-40B4-BE49-F238E27FC236}">
                <a16:creationId xmlns:a16="http://schemas.microsoft.com/office/drawing/2014/main" id="{DA7BAFD1-1080-8724-54A9-F3417FBA175E}"/>
              </a:ext>
            </a:extLst>
          </p:cNvPr>
          <p:cNvPicPr>
            <a:picLocks noChangeAspect="1"/>
          </p:cNvPicPr>
          <p:nvPr/>
        </p:nvPicPr>
        <p:blipFill>
          <a:blip r:embed="rId3"/>
          <a:srcRect l="40776" r="-1"/>
          <a:stretch/>
        </p:blipFill>
        <p:spPr>
          <a:xfrm>
            <a:off x="3728484" y="0"/>
            <a:ext cx="5415516" cy="4571999"/>
          </a:xfrm>
          <a:prstGeom prst="rect">
            <a:avLst/>
          </a:prstGeom>
        </p:spPr>
      </p:pic>
      <p:sp>
        <p:nvSpPr>
          <p:cNvPr id="5" name="Text Placeholder 4">
            <a:extLst>
              <a:ext uri="{FF2B5EF4-FFF2-40B4-BE49-F238E27FC236}">
                <a16:creationId xmlns:a16="http://schemas.microsoft.com/office/drawing/2014/main" id="{8B6E2E83-C9CB-AEFA-BE5C-AC9D020C5A4B}"/>
              </a:ext>
            </a:extLst>
          </p:cNvPr>
          <p:cNvSpPr>
            <a:spLocks noGrp="1"/>
          </p:cNvSpPr>
          <p:nvPr>
            <p:ph type="body" sz="quarter" idx="11"/>
          </p:nvPr>
        </p:nvSpPr>
        <p:spPr>
          <a:xfrm>
            <a:off x="4579646" y="2135908"/>
            <a:ext cx="4115374" cy="639527"/>
          </a:xfrm>
          <a:effectLst/>
        </p:spPr>
        <p:txBody>
          <a:bodyPr/>
          <a:lstStyle/>
          <a:p>
            <a:r>
              <a:rPr lang="en-US" dirty="0">
                <a:effectLst>
                  <a:outerShdw blurRad="50800" dist="38100" dir="2700000" algn="tl" rotWithShape="0">
                    <a:prstClr val="black">
                      <a:alpha val="40000"/>
                    </a:prstClr>
                  </a:outerShdw>
                </a:effectLst>
              </a:rPr>
              <a:t>A Campaign to build awareness in communities</a:t>
            </a:r>
          </a:p>
          <a:p>
            <a:pPr marL="285750" indent="-285750">
              <a:buFont typeface="Arial" panose="020B0604020202020204" pitchFamily="34" charset="0"/>
              <a:buChar char="•"/>
            </a:pPr>
            <a:r>
              <a:rPr lang="en-US" dirty="0">
                <a:effectLst>
                  <a:outerShdw blurRad="50800" dist="38100" dir="2700000" algn="tl" rotWithShape="0">
                    <a:prstClr val="black">
                      <a:alpha val="40000"/>
                    </a:prstClr>
                  </a:outerShdw>
                </a:effectLst>
              </a:rPr>
              <a:t>Interviews on Local Radio Stations</a:t>
            </a:r>
          </a:p>
          <a:p>
            <a:pPr marL="285750" indent="-285750">
              <a:buFont typeface="Arial" panose="020B0604020202020204" pitchFamily="34" charset="0"/>
              <a:buChar char="•"/>
            </a:pPr>
            <a:r>
              <a:rPr lang="en-US" dirty="0">
                <a:effectLst>
                  <a:outerShdw blurRad="50800" dist="38100" dir="2700000" algn="tl" rotWithShape="0">
                    <a:prstClr val="black">
                      <a:alpha val="40000"/>
                    </a:prstClr>
                  </a:outerShdw>
                </a:effectLst>
              </a:rPr>
              <a:t>Team out to communities</a:t>
            </a:r>
          </a:p>
          <a:p>
            <a:pPr marL="285750" indent="-285750">
              <a:buFont typeface="Arial" panose="020B0604020202020204" pitchFamily="34" charset="0"/>
              <a:buChar char="•"/>
            </a:pPr>
            <a:endParaRPr lang="en-US" dirty="0">
              <a:effectLst>
                <a:outerShdw blurRad="50800" dist="38100" dir="2700000" algn="tl" rotWithShape="0">
                  <a:prstClr val="black">
                    <a:alpha val="40000"/>
                  </a:prstClr>
                </a:outerShdw>
              </a:effectLst>
            </a:endParaRPr>
          </a:p>
        </p:txBody>
      </p:sp>
      <p:sp>
        <p:nvSpPr>
          <p:cNvPr id="8" name="Title 7">
            <a:extLst>
              <a:ext uri="{FF2B5EF4-FFF2-40B4-BE49-F238E27FC236}">
                <a16:creationId xmlns:a16="http://schemas.microsoft.com/office/drawing/2014/main" id="{CAB9A99F-E10D-AEA4-7D9E-8A17287BA765}"/>
              </a:ext>
            </a:extLst>
          </p:cNvPr>
          <p:cNvSpPr>
            <a:spLocks noGrp="1"/>
          </p:cNvSpPr>
          <p:nvPr>
            <p:ph type="title"/>
          </p:nvPr>
        </p:nvSpPr>
        <p:spPr>
          <a:xfrm>
            <a:off x="4579646" y="1365784"/>
            <a:ext cx="4115374" cy="679647"/>
          </a:xfrm>
          <a:effectLst/>
        </p:spPr>
        <p:txBody>
          <a:bodyPr/>
          <a:lstStyle/>
          <a:p>
            <a:r>
              <a:rPr lang="en-US" b="1" dirty="0">
                <a:effectLst>
                  <a:outerShdw blurRad="50800" dist="38100" dir="2700000" algn="tl" rotWithShape="0">
                    <a:schemeClr val="tx2">
                      <a:alpha val="49729"/>
                    </a:schemeClr>
                  </a:outerShdw>
                </a:effectLst>
              </a:rPr>
              <a:t>CHECKA DAAI DING, REAK MAKOYA</a:t>
            </a:r>
          </a:p>
        </p:txBody>
      </p:sp>
      <p:pic>
        <p:nvPicPr>
          <p:cNvPr id="12" name="Picture 11">
            <a:extLst>
              <a:ext uri="{FF2B5EF4-FFF2-40B4-BE49-F238E27FC236}">
                <a16:creationId xmlns:a16="http://schemas.microsoft.com/office/drawing/2014/main" id="{902C6B60-60FC-CB7E-3C42-F5EC585123F8}"/>
              </a:ext>
            </a:extLst>
          </p:cNvPr>
          <p:cNvPicPr>
            <a:picLocks noChangeAspect="1"/>
          </p:cNvPicPr>
          <p:nvPr/>
        </p:nvPicPr>
        <p:blipFill>
          <a:blip r:embed="rId4"/>
          <a:stretch>
            <a:fillRect/>
          </a:stretch>
        </p:blipFill>
        <p:spPr>
          <a:xfrm>
            <a:off x="17179" y="-2"/>
            <a:ext cx="4259313" cy="4571999"/>
          </a:xfrm>
          <a:prstGeom prst="rect">
            <a:avLst/>
          </a:prstGeom>
        </p:spPr>
      </p:pic>
    </p:spTree>
    <p:extLst>
      <p:ext uri="{BB962C8B-B14F-4D97-AF65-F5344CB8AC3E}">
        <p14:creationId xmlns:p14="http://schemas.microsoft.com/office/powerpoint/2010/main" val="1439741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716D202-2BF0-7D8C-6F83-FCD088FF570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200400" y="-3"/>
            <a:ext cx="5943600" cy="4572000"/>
          </a:xfrm>
          <a:prstGeom prst="rect">
            <a:avLst/>
          </a:prstGeom>
          <a:solidFill>
            <a:schemeClr val="tx2"/>
          </a:solidFill>
        </p:spPr>
      </p:pic>
      <p:sp>
        <p:nvSpPr>
          <p:cNvPr id="13" name="Rectangle 12">
            <a:extLst>
              <a:ext uri="{FF2B5EF4-FFF2-40B4-BE49-F238E27FC236}">
                <a16:creationId xmlns:a16="http://schemas.microsoft.com/office/drawing/2014/main" id="{5487DCB5-7B36-9A46-F909-64AE6A6239AC}"/>
              </a:ext>
            </a:extLst>
          </p:cNvPr>
          <p:cNvSpPr/>
          <p:nvPr/>
        </p:nvSpPr>
        <p:spPr>
          <a:xfrm rot="16200000">
            <a:off x="3520440" y="-320040"/>
            <a:ext cx="4572000" cy="5212080"/>
          </a:xfrm>
          <a:prstGeom prst="rect">
            <a:avLst/>
          </a:prstGeom>
          <a:gradFill>
            <a:gsLst>
              <a:gs pos="3000">
                <a:schemeClr val="tx2"/>
              </a:gs>
              <a:gs pos="100000">
                <a:schemeClr val="tx2">
                  <a:alpha val="0"/>
                </a:schemeClr>
              </a:gs>
            </a:gsLst>
            <a:lin ang="5400000" scaled="1"/>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Verdana"/>
              <a:ea typeface="+mn-ea"/>
              <a:cs typeface="+mn-cs"/>
            </a:endParaRPr>
          </a:p>
        </p:txBody>
      </p:sp>
      <p:sp>
        <p:nvSpPr>
          <p:cNvPr id="4" name="Slide Number Placeholder 3">
            <a:extLst>
              <a:ext uri="{FF2B5EF4-FFF2-40B4-BE49-F238E27FC236}">
                <a16:creationId xmlns:a16="http://schemas.microsoft.com/office/drawing/2014/main" id="{84523BFC-B8EE-E8C7-D02E-8835E9499947}"/>
              </a:ext>
            </a:extLst>
          </p:cNvPr>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12</a:t>
            </a:fld>
            <a:endParaRPr lang="en-GB" noProof="0"/>
          </a:p>
        </p:txBody>
      </p:sp>
      <p:pic>
        <p:nvPicPr>
          <p:cNvPr id="16" name="Picture 15" descr="A black background with a black border&#10;&#10;AI-generated content may be incorrect.">
            <a:extLst>
              <a:ext uri="{FF2B5EF4-FFF2-40B4-BE49-F238E27FC236}">
                <a16:creationId xmlns:a16="http://schemas.microsoft.com/office/drawing/2014/main" id="{48BC7F9B-E86F-DCF6-3563-9EAC6CBA9CDB}"/>
              </a:ext>
            </a:extLst>
          </p:cNvPr>
          <p:cNvPicPr>
            <a:picLocks noChangeAspect="1"/>
          </p:cNvPicPr>
          <p:nvPr/>
        </p:nvPicPr>
        <p:blipFill>
          <a:blip r:embed="rId4"/>
          <a:srcRect l="40776" r="-1"/>
          <a:stretch/>
        </p:blipFill>
        <p:spPr>
          <a:xfrm flipH="1">
            <a:off x="0" y="-6"/>
            <a:ext cx="5415516" cy="4571999"/>
          </a:xfrm>
          <a:prstGeom prst="rect">
            <a:avLst/>
          </a:prstGeom>
        </p:spPr>
      </p:pic>
      <p:sp>
        <p:nvSpPr>
          <p:cNvPr id="8" name="Title 7">
            <a:extLst>
              <a:ext uri="{FF2B5EF4-FFF2-40B4-BE49-F238E27FC236}">
                <a16:creationId xmlns:a16="http://schemas.microsoft.com/office/drawing/2014/main" id="{CAB9A99F-E10D-AEA4-7D9E-8A17287BA765}"/>
              </a:ext>
            </a:extLst>
          </p:cNvPr>
          <p:cNvSpPr>
            <a:spLocks noGrp="1"/>
          </p:cNvSpPr>
          <p:nvPr>
            <p:ph type="title"/>
          </p:nvPr>
        </p:nvSpPr>
        <p:spPr>
          <a:effectLst/>
        </p:spPr>
        <p:txBody>
          <a:bodyPr/>
          <a:lstStyle/>
          <a:p>
            <a:r>
              <a:rPr lang="en-US" b="1" dirty="0">
                <a:effectLst>
                  <a:outerShdw blurRad="50800" dist="38100" dir="2700000" algn="tl" rotWithShape="0">
                    <a:prstClr val="black">
                      <a:alpha val="40000"/>
                    </a:prstClr>
                  </a:outerShdw>
                </a:effectLst>
              </a:rPr>
              <a:t>What happening Locally !</a:t>
            </a:r>
          </a:p>
        </p:txBody>
      </p:sp>
      <p:sp>
        <p:nvSpPr>
          <p:cNvPr id="7" name="TextBox 6">
            <a:extLst>
              <a:ext uri="{FF2B5EF4-FFF2-40B4-BE49-F238E27FC236}">
                <a16:creationId xmlns:a16="http://schemas.microsoft.com/office/drawing/2014/main" id="{2DCB8EA6-D287-2C9B-80F2-A8EDEE7B12AB}"/>
              </a:ext>
            </a:extLst>
          </p:cNvPr>
          <p:cNvSpPr txBox="1"/>
          <p:nvPr/>
        </p:nvSpPr>
        <p:spPr>
          <a:xfrm>
            <a:off x="447479" y="3840252"/>
            <a:ext cx="2558097" cy="438789"/>
          </a:xfrm>
          <a:prstGeom prst="roundRect">
            <a:avLst>
              <a:gd name="adj" fmla="val 11472"/>
            </a:avLst>
          </a:prstGeom>
          <a:solidFill>
            <a:schemeClr val="accent1"/>
          </a:solidFill>
          <a:effectLst/>
        </p:spPr>
        <p:txBody>
          <a:bodyPr wrap="square" lIns="0" tIns="0" rIns="0" bIns="18288" rtlCol="0" anchor="ctr" anchorCtr="0">
            <a:noAutofit/>
          </a:bodyPr>
          <a:lstStyle>
            <a:defPPr>
              <a:defRPr lang="en-US"/>
            </a:defPPr>
            <a:lvl1pPr marR="0" lvl="0" indent="0" fontAlgn="auto">
              <a:lnSpc>
                <a:spcPct val="150000"/>
              </a:lnSpc>
              <a:spcBef>
                <a:spcPts val="0"/>
              </a:spcBef>
              <a:spcAft>
                <a:spcPts val="0"/>
              </a:spcAft>
              <a:buClr>
                <a:srgbClr val="F26334"/>
              </a:buClr>
              <a:buSzTx/>
              <a:buFontTx/>
              <a:buNone/>
              <a:tabLst/>
              <a:defRPr kumimoji="0" sz="1200" b="0" i="0" u="none" strike="noStrike" cap="none" spc="0" normalizeH="0" baseline="0">
                <a:ln>
                  <a:noFill/>
                </a:ln>
                <a:solidFill>
                  <a:srgbClr val="002C6C"/>
                </a:solidFill>
                <a:effectLst>
                  <a:outerShdw blurRad="38100" dist="38100" dir="2700000" algn="tl">
                    <a:srgbClr val="000000">
                      <a:alpha val="43137"/>
                    </a:srgbClr>
                  </a:outerShdw>
                </a:effectLst>
                <a:uLnTx/>
                <a:uFillTx/>
                <a:latin typeface="Verdana"/>
              </a:defRPr>
            </a:lvl1pPr>
          </a:lstStyle>
          <a:p>
            <a:pPr algn="ctr">
              <a:lnSpc>
                <a:spcPct val="100000"/>
              </a:lnSpc>
            </a:pPr>
            <a:r>
              <a:rPr lang="en-GB" sz="1000" b="1" dirty="0">
                <a:solidFill>
                  <a:schemeClr val="bg1"/>
                </a:solidFill>
                <a:effectLst/>
              </a:rPr>
              <a:t>Training and Awareness</a:t>
            </a:r>
          </a:p>
        </p:txBody>
      </p:sp>
      <p:sp>
        <p:nvSpPr>
          <p:cNvPr id="15" name="TextBox 14">
            <a:extLst>
              <a:ext uri="{FF2B5EF4-FFF2-40B4-BE49-F238E27FC236}">
                <a16:creationId xmlns:a16="http://schemas.microsoft.com/office/drawing/2014/main" id="{C0E63DD0-B8B7-AF7C-FC78-4737F738938B}"/>
              </a:ext>
            </a:extLst>
          </p:cNvPr>
          <p:cNvSpPr txBox="1"/>
          <p:nvPr/>
        </p:nvSpPr>
        <p:spPr>
          <a:xfrm>
            <a:off x="3292951" y="3840252"/>
            <a:ext cx="2558097" cy="438789"/>
          </a:xfrm>
          <a:prstGeom prst="roundRect">
            <a:avLst>
              <a:gd name="adj" fmla="val 11472"/>
            </a:avLst>
          </a:prstGeom>
          <a:solidFill>
            <a:srgbClr val="71B790"/>
          </a:solidFill>
          <a:effectLst/>
        </p:spPr>
        <p:txBody>
          <a:bodyPr wrap="square" lIns="0" tIns="0" rIns="0" bIns="18288" rtlCol="0" anchor="ctr" anchorCtr="0">
            <a:noAutofit/>
          </a:bodyPr>
          <a:lstStyle>
            <a:defPPr>
              <a:defRPr lang="en-US"/>
            </a:defPPr>
            <a:lvl1pPr marR="0" lvl="0" indent="0" fontAlgn="auto">
              <a:lnSpc>
                <a:spcPct val="150000"/>
              </a:lnSpc>
              <a:spcBef>
                <a:spcPts val="0"/>
              </a:spcBef>
              <a:spcAft>
                <a:spcPts val="0"/>
              </a:spcAft>
              <a:buClr>
                <a:srgbClr val="F26334"/>
              </a:buClr>
              <a:buSzTx/>
              <a:buFontTx/>
              <a:buNone/>
              <a:tabLst/>
              <a:defRPr kumimoji="0" sz="1200" b="0" i="0" u="none" strike="noStrike" cap="none" spc="0" normalizeH="0" baseline="0">
                <a:ln>
                  <a:noFill/>
                </a:ln>
                <a:solidFill>
                  <a:srgbClr val="002C6C"/>
                </a:solidFill>
                <a:effectLst>
                  <a:outerShdw blurRad="38100" dist="38100" dir="2700000" algn="tl">
                    <a:srgbClr val="000000">
                      <a:alpha val="43137"/>
                    </a:srgbClr>
                  </a:outerShdw>
                </a:effectLst>
                <a:uLnTx/>
                <a:uFillTx/>
                <a:latin typeface="Verdana"/>
              </a:defRPr>
            </a:lvl1pPr>
          </a:lstStyle>
          <a:p>
            <a:pPr algn="ctr">
              <a:lnSpc>
                <a:spcPct val="100000"/>
              </a:lnSpc>
            </a:pPr>
            <a:r>
              <a:rPr lang="en-GB" sz="1000" b="1" dirty="0">
                <a:solidFill>
                  <a:schemeClr val="bg1"/>
                </a:solidFill>
                <a:effectLst/>
              </a:rPr>
              <a:t>Illicit Campaign</a:t>
            </a:r>
          </a:p>
        </p:txBody>
      </p:sp>
      <p:sp>
        <p:nvSpPr>
          <p:cNvPr id="18" name="TextBox 17">
            <a:extLst>
              <a:ext uri="{FF2B5EF4-FFF2-40B4-BE49-F238E27FC236}">
                <a16:creationId xmlns:a16="http://schemas.microsoft.com/office/drawing/2014/main" id="{752FE3D7-0C78-2CB1-0AC9-CC013922B92A}"/>
              </a:ext>
            </a:extLst>
          </p:cNvPr>
          <p:cNvSpPr txBox="1"/>
          <p:nvPr/>
        </p:nvSpPr>
        <p:spPr>
          <a:xfrm>
            <a:off x="6136921" y="2627916"/>
            <a:ext cx="2558097" cy="1120480"/>
          </a:xfrm>
          <a:prstGeom prst="roundRect">
            <a:avLst>
              <a:gd name="adj" fmla="val 4910"/>
            </a:avLst>
          </a:prstGeom>
          <a:solidFill>
            <a:schemeClr val="tx2">
              <a:alpha val="50013"/>
            </a:schemeClr>
          </a:solidFill>
        </p:spPr>
        <p:txBody>
          <a:bodyPr wrap="square" lIns="137160" rIns="137160" rtlCol="0">
            <a:no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1D82F"/>
                </a:solidFill>
                <a:effectLst/>
                <a:uLnTx/>
                <a:uFillTx/>
                <a:latin typeface="Verdana"/>
                <a:ea typeface="+mn-ea"/>
                <a:cs typeface="+mn-cs"/>
              </a:rPr>
              <a:t>X </a:t>
            </a:r>
          </a:p>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Verdana"/>
                <a:ea typeface="+mn-ea"/>
                <a:cs typeface="+mn-cs"/>
              </a:rPr>
              <a:t>of </a:t>
            </a:r>
            <a:r>
              <a:rPr lang="en-US" sz="1400" i="1" dirty="0">
                <a:solidFill>
                  <a:prstClr val="white"/>
                </a:solidFill>
                <a:latin typeface="Verdana"/>
              </a:rPr>
              <a:t>shoppers switch brand if low quality information</a:t>
            </a:r>
            <a:endParaRPr kumimoji="0" lang="en-GB" sz="1400" b="0" i="1" u="none" strike="noStrike" kern="1200" cap="none" spc="0" normalizeH="0" baseline="0" noProof="0" dirty="0">
              <a:ln>
                <a:noFill/>
              </a:ln>
              <a:solidFill>
                <a:prstClr val="white"/>
              </a:solidFill>
              <a:effectLst/>
              <a:uLnTx/>
              <a:uFillTx/>
              <a:latin typeface="Verdana"/>
              <a:ea typeface="+mn-ea"/>
              <a:cs typeface="+mn-cs"/>
            </a:endParaRPr>
          </a:p>
        </p:txBody>
      </p:sp>
      <p:sp>
        <p:nvSpPr>
          <p:cNvPr id="19" name="TextBox 18">
            <a:extLst>
              <a:ext uri="{FF2B5EF4-FFF2-40B4-BE49-F238E27FC236}">
                <a16:creationId xmlns:a16="http://schemas.microsoft.com/office/drawing/2014/main" id="{CDD1C5A5-1B1C-81C3-033C-FFF127F08AA1}"/>
              </a:ext>
            </a:extLst>
          </p:cNvPr>
          <p:cNvSpPr txBox="1"/>
          <p:nvPr/>
        </p:nvSpPr>
        <p:spPr>
          <a:xfrm>
            <a:off x="6136921" y="3840252"/>
            <a:ext cx="2558097" cy="438789"/>
          </a:xfrm>
          <a:prstGeom prst="roundRect">
            <a:avLst>
              <a:gd name="adj" fmla="val 11472"/>
            </a:avLst>
          </a:prstGeom>
          <a:solidFill>
            <a:schemeClr val="accent4"/>
          </a:solidFill>
          <a:effectLst/>
        </p:spPr>
        <p:txBody>
          <a:bodyPr wrap="square" lIns="0" tIns="0" rIns="0" bIns="18288" rtlCol="0" anchor="ctr" anchorCtr="0">
            <a:noAutofit/>
          </a:bodyPr>
          <a:lstStyle>
            <a:defPPr>
              <a:defRPr lang="en-US"/>
            </a:defPPr>
            <a:lvl1pPr marR="0" lvl="0" indent="0" fontAlgn="auto">
              <a:lnSpc>
                <a:spcPct val="150000"/>
              </a:lnSpc>
              <a:spcBef>
                <a:spcPts val="0"/>
              </a:spcBef>
              <a:spcAft>
                <a:spcPts val="0"/>
              </a:spcAft>
              <a:buClr>
                <a:srgbClr val="F26334"/>
              </a:buClr>
              <a:buSzTx/>
              <a:buFontTx/>
              <a:buNone/>
              <a:tabLst/>
              <a:defRPr kumimoji="0" sz="1200" b="0" i="0" u="none" strike="noStrike" cap="none" spc="0" normalizeH="0" baseline="0">
                <a:ln>
                  <a:noFill/>
                </a:ln>
                <a:solidFill>
                  <a:srgbClr val="002C6C"/>
                </a:solidFill>
                <a:effectLst>
                  <a:outerShdw blurRad="38100" dist="38100" dir="2700000" algn="tl">
                    <a:srgbClr val="000000">
                      <a:alpha val="43137"/>
                    </a:srgbClr>
                  </a:outerShdw>
                </a:effectLst>
                <a:uLnTx/>
                <a:uFillTx/>
                <a:latin typeface="Verdana"/>
              </a:defRPr>
            </a:lvl1pPr>
          </a:lstStyle>
          <a:p>
            <a:pPr algn="ctr">
              <a:lnSpc>
                <a:spcPct val="100000"/>
              </a:lnSpc>
            </a:pPr>
            <a:r>
              <a:rPr lang="en-GB" sz="1000" b="1" dirty="0">
                <a:solidFill>
                  <a:schemeClr val="bg1"/>
                </a:solidFill>
                <a:effectLst/>
              </a:rPr>
              <a:t>Media and Local Radion Stations</a:t>
            </a:r>
          </a:p>
        </p:txBody>
      </p:sp>
      <p:sp>
        <p:nvSpPr>
          <p:cNvPr id="20" name="TextBox 19">
            <a:extLst>
              <a:ext uri="{FF2B5EF4-FFF2-40B4-BE49-F238E27FC236}">
                <a16:creationId xmlns:a16="http://schemas.microsoft.com/office/drawing/2014/main" id="{356A4414-F8CB-04D4-C9CB-6B7EF9EA8B2B}"/>
              </a:ext>
            </a:extLst>
          </p:cNvPr>
          <p:cNvSpPr txBox="1"/>
          <p:nvPr/>
        </p:nvSpPr>
        <p:spPr>
          <a:xfrm>
            <a:off x="3292951" y="2627916"/>
            <a:ext cx="2558097" cy="1120480"/>
          </a:xfrm>
          <a:prstGeom prst="roundRect">
            <a:avLst>
              <a:gd name="adj" fmla="val 4910"/>
            </a:avLst>
          </a:prstGeom>
          <a:solidFill>
            <a:schemeClr val="tx2">
              <a:alpha val="50013"/>
            </a:schemeClr>
          </a:solidFill>
        </p:spPr>
        <p:txBody>
          <a:bodyPr wrap="square" lIns="137160" rIns="137160" rtlCol="0">
            <a:no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1D82F"/>
                </a:solidFill>
                <a:effectLst/>
                <a:uLnTx/>
                <a:uFillTx/>
                <a:latin typeface="Verdana"/>
                <a:ea typeface="+mn-ea"/>
                <a:cs typeface="+mn-cs"/>
              </a:rPr>
              <a:t>X </a:t>
            </a:r>
          </a:p>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Verdana"/>
                <a:ea typeface="+mn-ea"/>
                <a:cs typeface="+mn-cs"/>
              </a:rPr>
              <a:t>of </a:t>
            </a:r>
            <a:r>
              <a:rPr lang="en-US" sz="1400" i="1" dirty="0">
                <a:solidFill>
                  <a:prstClr val="white"/>
                </a:solidFill>
                <a:latin typeface="Verdana"/>
              </a:rPr>
              <a:t>shoppers switch brand if low quality information</a:t>
            </a:r>
            <a:endParaRPr kumimoji="0" lang="en-GB" sz="1400" b="0" i="1" u="none" strike="noStrike" kern="1200" cap="none" spc="0" normalizeH="0" baseline="0" noProof="0" dirty="0">
              <a:ln>
                <a:noFill/>
              </a:ln>
              <a:solidFill>
                <a:prstClr val="white"/>
              </a:solidFill>
              <a:effectLst/>
              <a:uLnTx/>
              <a:uFillTx/>
              <a:latin typeface="Verdana"/>
              <a:ea typeface="+mn-ea"/>
              <a:cs typeface="+mn-cs"/>
            </a:endParaRPr>
          </a:p>
        </p:txBody>
      </p:sp>
      <p:sp>
        <p:nvSpPr>
          <p:cNvPr id="21" name="TextBox 20">
            <a:extLst>
              <a:ext uri="{FF2B5EF4-FFF2-40B4-BE49-F238E27FC236}">
                <a16:creationId xmlns:a16="http://schemas.microsoft.com/office/drawing/2014/main" id="{25F0715D-B35D-B288-2F35-69DD9B152B2B}"/>
              </a:ext>
            </a:extLst>
          </p:cNvPr>
          <p:cNvSpPr txBox="1"/>
          <p:nvPr/>
        </p:nvSpPr>
        <p:spPr>
          <a:xfrm>
            <a:off x="447479" y="2627916"/>
            <a:ext cx="2558097" cy="1120480"/>
          </a:xfrm>
          <a:prstGeom prst="roundRect">
            <a:avLst>
              <a:gd name="adj" fmla="val 4910"/>
            </a:avLst>
          </a:prstGeom>
          <a:solidFill>
            <a:schemeClr val="tx2">
              <a:alpha val="50013"/>
            </a:schemeClr>
          </a:solidFill>
        </p:spPr>
        <p:txBody>
          <a:bodyPr wrap="square" lIns="137160" rIns="137160" rtlCol="0">
            <a:no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1D82F"/>
                </a:solidFill>
                <a:effectLst/>
                <a:uLnTx/>
                <a:uFillTx/>
                <a:latin typeface="Verdana"/>
                <a:ea typeface="+mn-ea"/>
                <a:cs typeface="+mn-cs"/>
              </a:rPr>
              <a:t>X </a:t>
            </a:r>
          </a:p>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Verdana"/>
                <a:ea typeface="+mn-ea"/>
                <a:cs typeface="+mn-cs"/>
              </a:rPr>
              <a:t>of </a:t>
            </a:r>
            <a:r>
              <a:rPr lang="en-US" sz="1400" i="1" dirty="0">
                <a:solidFill>
                  <a:prstClr val="white"/>
                </a:solidFill>
                <a:latin typeface="Verdana"/>
              </a:rPr>
              <a:t>shoppers switch brand if low quality information</a:t>
            </a:r>
            <a:endParaRPr kumimoji="0" lang="en-GB" sz="1400" b="0" i="1" u="none" strike="noStrike" kern="1200" cap="none" spc="0" normalizeH="0" baseline="0" noProof="0" dirty="0">
              <a:ln>
                <a:noFill/>
              </a:ln>
              <a:solidFill>
                <a:prstClr val="white"/>
              </a:solidFill>
              <a:effectLst/>
              <a:uLnTx/>
              <a:uFillTx/>
              <a:latin typeface="Verdana"/>
              <a:ea typeface="+mn-ea"/>
              <a:cs typeface="+mn-cs"/>
            </a:endParaRPr>
          </a:p>
        </p:txBody>
      </p:sp>
      <p:pic>
        <p:nvPicPr>
          <p:cNvPr id="5" name="Picture 4" descr="A group of people sitting in chairs&#10;&#10;AI-generated content may be incorrect.">
            <a:extLst>
              <a:ext uri="{FF2B5EF4-FFF2-40B4-BE49-F238E27FC236}">
                <a16:creationId xmlns:a16="http://schemas.microsoft.com/office/drawing/2014/main" id="{B26645DA-1812-AF5D-3CD3-0540C5B0D4C9}"/>
              </a:ext>
            </a:extLst>
          </p:cNvPr>
          <p:cNvPicPr>
            <a:picLocks noChangeAspect="1"/>
          </p:cNvPicPr>
          <p:nvPr/>
        </p:nvPicPr>
        <p:blipFill>
          <a:blip r:embed="rId5"/>
          <a:stretch>
            <a:fillRect/>
          </a:stretch>
        </p:blipFill>
        <p:spPr>
          <a:xfrm>
            <a:off x="363129" y="1556656"/>
            <a:ext cx="2832410" cy="2124308"/>
          </a:xfrm>
          <a:prstGeom prst="rect">
            <a:avLst/>
          </a:prstGeom>
        </p:spPr>
      </p:pic>
      <p:pic>
        <p:nvPicPr>
          <p:cNvPr id="9" name="Picture 8" descr="A group of people sitting at a table&#10;&#10;AI-generated content may be incorrect.">
            <a:extLst>
              <a:ext uri="{FF2B5EF4-FFF2-40B4-BE49-F238E27FC236}">
                <a16:creationId xmlns:a16="http://schemas.microsoft.com/office/drawing/2014/main" id="{DBAC6F88-93CF-51AF-4159-D13A4053183C}"/>
              </a:ext>
            </a:extLst>
          </p:cNvPr>
          <p:cNvPicPr>
            <a:picLocks noChangeAspect="1"/>
          </p:cNvPicPr>
          <p:nvPr/>
        </p:nvPicPr>
        <p:blipFill>
          <a:blip r:embed="rId6"/>
          <a:stretch>
            <a:fillRect/>
          </a:stretch>
        </p:blipFill>
        <p:spPr>
          <a:xfrm>
            <a:off x="3175749" y="1556656"/>
            <a:ext cx="2909120" cy="2181840"/>
          </a:xfrm>
          <a:prstGeom prst="rect">
            <a:avLst/>
          </a:prstGeom>
        </p:spPr>
      </p:pic>
      <p:pic>
        <p:nvPicPr>
          <p:cNvPr id="11" name="Picture 10" descr="A person standing next to another person&#10;&#10;AI-generated content may be incorrect.">
            <a:extLst>
              <a:ext uri="{FF2B5EF4-FFF2-40B4-BE49-F238E27FC236}">
                <a16:creationId xmlns:a16="http://schemas.microsoft.com/office/drawing/2014/main" id="{40E261EE-4976-5F1F-5B9B-12E6A0751DB8}"/>
              </a:ext>
            </a:extLst>
          </p:cNvPr>
          <p:cNvPicPr>
            <a:picLocks noChangeAspect="1"/>
          </p:cNvPicPr>
          <p:nvPr/>
        </p:nvPicPr>
        <p:blipFill>
          <a:blip r:embed="rId7"/>
          <a:stretch>
            <a:fillRect/>
          </a:stretch>
        </p:blipFill>
        <p:spPr>
          <a:xfrm>
            <a:off x="6113773" y="1556656"/>
            <a:ext cx="2949035" cy="2191740"/>
          </a:xfrm>
          <a:prstGeom prst="rect">
            <a:avLst/>
          </a:prstGeom>
        </p:spPr>
      </p:pic>
      <p:sp>
        <p:nvSpPr>
          <p:cNvPr id="17" name="Text Placeholder 16">
            <a:extLst>
              <a:ext uri="{FF2B5EF4-FFF2-40B4-BE49-F238E27FC236}">
                <a16:creationId xmlns:a16="http://schemas.microsoft.com/office/drawing/2014/main" id="{1E9F2921-21FD-BD8A-B896-951A9D0CF1B6}"/>
              </a:ext>
            </a:extLst>
          </p:cNvPr>
          <p:cNvSpPr>
            <a:spLocks noGrp="1"/>
          </p:cNvSpPr>
          <p:nvPr>
            <p:ph type="body" sz="quarter" idx="11"/>
          </p:nvPr>
        </p:nvSpPr>
        <p:spPr/>
        <p:txBody>
          <a:bodyPr/>
          <a:lstStyle/>
          <a:p>
            <a:endParaRPr lang="fr-FR"/>
          </a:p>
        </p:txBody>
      </p:sp>
    </p:spTree>
    <p:extLst>
      <p:ext uri="{BB962C8B-B14F-4D97-AF65-F5344CB8AC3E}">
        <p14:creationId xmlns:p14="http://schemas.microsoft.com/office/powerpoint/2010/main" val="2593344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a:extLst>
              <a:ext uri="{FF2B5EF4-FFF2-40B4-BE49-F238E27FC236}">
                <a16:creationId xmlns:a16="http://schemas.microsoft.com/office/drawing/2014/main" id="{23857ECF-B258-7733-782C-5991D36594EA}"/>
              </a:ext>
            </a:extLst>
          </p:cNvPr>
          <p:cNvSpPr>
            <a:spLocks noGrp="1"/>
          </p:cNvSpPr>
          <p:nvPr>
            <p:ph type="body" sz="quarter" idx="11"/>
          </p:nvPr>
        </p:nvSpPr>
        <p:spPr>
          <a:xfrm>
            <a:off x="447736" y="1091939"/>
            <a:ext cx="8246492" cy="373561"/>
          </a:xfrm>
        </p:spPr>
        <p:txBody>
          <a:bodyPr/>
          <a:lstStyle/>
          <a:p>
            <a:endParaRPr lang="en-US"/>
          </a:p>
        </p:txBody>
      </p:sp>
      <p:sp>
        <p:nvSpPr>
          <p:cNvPr id="3" name="Slide Number Placeholder 2">
            <a:extLst>
              <a:ext uri="{FF2B5EF4-FFF2-40B4-BE49-F238E27FC236}">
                <a16:creationId xmlns:a16="http://schemas.microsoft.com/office/drawing/2014/main" id="{2961E2F7-1AD5-9359-97F9-4C88E0C20BC7}"/>
              </a:ext>
            </a:extLst>
          </p:cNvPr>
          <p:cNvSpPr>
            <a:spLocks noGrp="1"/>
          </p:cNvSpPr>
          <p:nvPr>
            <p:ph type="sldNum" sz="quarter" idx="14"/>
          </p:nvPr>
        </p:nvSpPr>
        <p:spPr>
          <a:xfrm>
            <a:off x="8447485" y="4759630"/>
            <a:ext cx="247535" cy="150195"/>
          </a:xfrm>
        </p:spPr>
        <p:txBody>
          <a:bodyPr wrap="square" anchor="ctr">
            <a:normAutofit/>
          </a:bodyPr>
          <a:lstStyle/>
          <a:p>
            <a:pPr fontAlgn="base">
              <a:spcAft>
                <a:spcPts val="600"/>
              </a:spcAft>
              <a:defRPr/>
            </a:pPr>
            <a:fld id="{4472AB7F-E8D0-4874-A9B8-335B68DC5F05}" type="slidenum">
              <a:rPr lang="en-GB" noProof="0" smtClean="0"/>
              <a:pPr fontAlgn="base">
                <a:spcAft>
                  <a:spcPts val="600"/>
                </a:spcAft>
                <a:defRPr/>
              </a:pPr>
              <a:t>13</a:t>
            </a:fld>
            <a:endParaRPr lang="en-GB" noProof="0"/>
          </a:p>
        </p:txBody>
      </p:sp>
      <p:pic>
        <p:nvPicPr>
          <p:cNvPr id="6" name="Picture 5">
            <a:extLst>
              <a:ext uri="{FF2B5EF4-FFF2-40B4-BE49-F238E27FC236}">
                <a16:creationId xmlns:a16="http://schemas.microsoft.com/office/drawing/2014/main" id="{D31BD8F4-85FF-2DBF-3835-17FFA80DED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84356" y="1003611"/>
            <a:ext cx="8486078" cy="3201620"/>
          </a:xfrm>
          <a:prstGeom prst="rect">
            <a:avLst/>
          </a:prstGeom>
          <a:noFill/>
          <a:ln w="9525">
            <a:noFill/>
            <a:miter lim="800000"/>
            <a:headEnd/>
            <a:tailEnd/>
          </a:ln>
        </p:spPr>
      </p:pic>
      <p:sp>
        <p:nvSpPr>
          <p:cNvPr id="13" name="Title 4">
            <a:extLst>
              <a:ext uri="{FF2B5EF4-FFF2-40B4-BE49-F238E27FC236}">
                <a16:creationId xmlns:a16="http://schemas.microsoft.com/office/drawing/2014/main" id="{938FAA0C-FFCF-0C81-415F-33FD9D870917}"/>
              </a:ext>
            </a:extLst>
          </p:cNvPr>
          <p:cNvSpPr>
            <a:spLocks noGrp="1"/>
          </p:cNvSpPr>
          <p:nvPr>
            <p:ph type="title"/>
          </p:nvPr>
        </p:nvSpPr>
        <p:spPr>
          <a:xfrm>
            <a:off x="447479" y="147005"/>
            <a:ext cx="8243942" cy="679647"/>
          </a:xfrm>
        </p:spPr>
        <p:txBody>
          <a:bodyPr/>
          <a:lstStyle/>
          <a:p>
            <a:r>
              <a:rPr lang="en-US" b="1" dirty="0" err="1"/>
              <a:t>MyCGCSA</a:t>
            </a:r>
            <a:r>
              <a:rPr lang="en-US" b="1" dirty="0"/>
              <a:t> App Stats</a:t>
            </a:r>
          </a:p>
        </p:txBody>
      </p:sp>
    </p:spTree>
    <p:extLst>
      <p:ext uri="{BB962C8B-B14F-4D97-AF65-F5344CB8AC3E}">
        <p14:creationId xmlns:p14="http://schemas.microsoft.com/office/powerpoint/2010/main" val="1258796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0610C4A-428B-B288-25D2-42EF879819CE}"/>
              </a:ext>
            </a:extLst>
          </p:cNvPr>
          <p:cNvSpPr>
            <a:spLocks noGrp="1"/>
          </p:cNvSpPr>
          <p:nvPr>
            <p:ph type="sldNum" sz="quarter" idx="14"/>
          </p:nvPr>
        </p:nvSpPr>
        <p:spPr>
          <a:xfrm>
            <a:off x="8447485" y="4759630"/>
            <a:ext cx="247535" cy="150195"/>
          </a:xfrm>
        </p:spPr>
        <p:txBody>
          <a:bodyPr wrap="square" anchor="ctr">
            <a:normAutofit/>
          </a:bodyPr>
          <a:lstStyle/>
          <a:p>
            <a:pPr fontAlgn="base">
              <a:spcAft>
                <a:spcPts val="600"/>
              </a:spcAft>
              <a:defRPr/>
            </a:pPr>
            <a:fld id="{4472AB7F-E8D0-4874-A9B8-335B68DC5F05}" type="slidenum">
              <a:rPr lang="en-GB" noProof="0" smtClean="0"/>
              <a:pPr fontAlgn="base">
                <a:spcAft>
                  <a:spcPts val="600"/>
                </a:spcAft>
                <a:defRPr/>
              </a:pPr>
              <a:t>14</a:t>
            </a:fld>
            <a:endParaRPr lang="en-GB" noProof="0"/>
          </a:p>
        </p:txBody>
      </p:sp>
      <p:sp>
        <p:nvSpPr>
          <p:cNvPr id="3081" name="Title 4">
            <a:extLst>
              <a:ext uri="{FF2B5EF4-FFF2-40B4-BE49-F238E27FC236}">
                <a16:creationId xmlns:a16="http://schemas.microsoft.com/office/drawing/2014/main" id="{438EFFB7-A383-C995-F542-CFA687486BF9}"/>
              </a:ext>
            </a:extLst>
          </p:cNvPr>
          <p:cNvSpPr>
            <a:spLocks noGrp="1"/>
          </p:cNvSpPr>
          <p:nvPr>
            <p:ph type="title"/>
          </p:nvPr>
        </p:nvSpPr>
        <p:spPr>
          <a:xfrm>
            <a:off x="447479" y="147005"/>
            <a:ext cx="8243942" cy="679647"/>
          </a:xfrm>
        </p:spPr>
        <p:txBody>
          <a:bodyPr/>
          <a:lstStyle/>
          <a:p>
            <a:r>
              <a:rPr lang="en-US" b="1" dirty="0"/>
              <a:t>Scannable Data Insights</a:t>
            </a:r>
          </a:p>
        </p:txBody>
      </p:sp>
      <p:pic>
        <p:nvPicPr>
          <p:cNvPr id="2" name="Picture 1">
            <a:extLst>
              <a:ext uri="{FF2B5EF4-FFF2-40B4-BE49-F238E27FC236}">
                <a16:creationId xmlns:a16="http://schemas.microsoft.com/office/drawing/2014/main" id="{FCB5C3B0-1119-41F4-9553-32EE05478A3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0878" y="1003607"/>
            <a:ext cx="7074943" cy="3435042"/>
          </a:xfrm>
          <a:prstGeom prst="rect">
            <a:avLst/>
          </a:prstGeom>
          <a:noFill/>
        </p:spPr>
      </p:pic>
    </p:spTree>
    <p:extLst>
      <p:ext uri="{BB962C8B-B14F-4D97-AF65-F5344CB8AC3E}">
        <p14:creationId xmlns:p14="http://schemas.microsoft.com/office/powerpoint/2010/main" val="3337174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BFAB2-BB14-B9EB-4EFA-AEFFBBA3457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2E7B41D-6CD7-218F-9A13-2C04AF486581}"/>
              </a:ext>
            </a:extLst>
          </p:cNvPr>
          <p:cNvSpPr>
            <a:spLocks noGrp="1"/>
          </p:cNvSpPr>
          <p:nvPr>
            <p:ph type="sldNum" sz="quarter" idx="14"/>
          </p:nvPr>
        </p:nvSpPr>
        <p:spPr>
          <a:xfrm>
            <a:off x="8447485" y="4759630"/>
            <a:ext cx="247535" cy="150195"/>
          </a:xfrm>
        </p:spPr>
        <p:txBody>
          <a:bodyPr wrap="square" anchor="ctr">
            <a:normAutofit/>
          </a:bodyPr>
          <a:lstStyle/>
          <a:p>
            <a:pPr fontAlgn="base">
              <a:spcAft>
                <a:spcPts val="600"/>
              </a:spcAft>
              <a:defRPr/>
            </a:pPr>
            <a:fld id="{4472AB7F-E8D0-4874-A9B8-335B68DC5F05}" type="slidenum">
              <a:rPr lang="en-GB" noProof="0" smtClean="0"/>
              <a:pPr fontAlgn="base">
                <a:spcAft>
                  <a:spcPts val="600"/>
                </a:spcAft>
                <a:defRPr/>
              </a:pPr>
              <a:t>15</a:t>
            </a:fld>
            <a:endParaRPr lang="en-GB" noProof="0"/>
          </a:p>
        </p:txBody>
      </p:sp>
      <p:sp>
        <p:nvSpPr>
          <p:cNvPr id="3081" name="Title 4">
            <a:extLst>
              <a:ext uri="{FF2B5EF4-FFF2-40B4-BE49-F238E27FC236}">
                <a16:creationId xmlns:a16="http://schemas.microsoft.com/office/drawing/2014/main" id="{79CDE6B7-20AB-F5CC-F54E-6E81DB041670}"/>
              </a:ext>
            </a:extLst>
          </p:cNvPr>
          <p:cNvSpPr>
            <a:spLocks noGrp="1"/>
          </p:cNvSpPr>
          <p:nvPr>
            <p:ph type="title"/>
          </p:nvPr>
        </p:nvSpPr>
        <p:spPr>
          <a:xfrm>
            <a:off x="447479" y="147005"/>
            <a:ext cx="8243942" cy="679647"/>
          </a:xfrm>
        </p:spPr>
        <p:txBody>
          <a:bodyPr/>
          <a:lstStyle/>
          <a:p>
            <a:r>
              <a:rPr lang="en-US" b="1" dirty="0"/>
              <a:t>Scannable Data Insights</a:t>
            </a:r>
          </a:p>
        </p:txBody>
      </p:sp>
      <p:pic>
        <p:nvPicPr>
          <p:cNvPr id="6" name="Picture 5">
            <a:extLst>
              <a:ext uri="{FF2B5EF4-FFF2-40B4-BE49-F238E27FC236}">
                <a16:creationId xmlns:a16="http://schemas.microsoft.com/office/drawing/2014/main" id="{F93ADCDF-F6D5-B9B6-19EB-DC85238C14A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603" y="944222"/>
            <a:ext cx="8709694" cy="3053490"/>
          </a:xfrm>
          <a:prstGeom prst="rect">
            <a:avLst/>
          </a:prstGeom>
          <a:noFill/>
          <a:ln>
            <a:noFill/>
          </a:ln>
        </p:spPr>
      </p:pic>
    </p:spTree>
    <p:extLst>
      <p:ext uri="{BB962C8B-B14F-4D97-AF65-F5344CB8AC3E}">
        <p14:creationId xmlns:p14="http://schemas.microsoft.com/office/powerpoint/2010/main" val="33718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29037-3E3F-D4CC-7DDE-733ABFECAEA5}"/>
            </a:ext>
          </a:extLst>
        </p:cNvPr>
        <p:cNvGrpSpPr/>
        <p:nvPr/>
      </p:nvGrpSpPr>
      <p:grpSpPr>
        <a:xfrm>
          <a:off x="0" y="0"/>
          <a:ext cx="0" cy="0"/>
          <a:chOff x="0" y="0"/>
          <a:chExt cx="0" cy="0"/>
        </a:xfrm>
      </p:grpSpPr>
      <p:sp>
        <p:nvSpPr>
          <p:cNvPr id="3079" name="Text Placeholder 1">
            <a:extLst>
              <a:ext uri="{FF2B5EF4-FFF2-40B4-BE49-F238E27FC236}">
                <a16:creationId xmlns:a16="http://schemas.microsoft.com/office/drawing/2014/main" id="{F50D86CD-2907-1F5A-58DA-7F7E614EB9F3}"/>
              </a:ext>
            </a:extLst>
          </p:cNvPr>
          <p:cNvSpPr>
            <a:spLocks noGrp="1"/>
          </p:cNvSpPr>
          <p:nvPr>
            <p:ph type="body" sz="quarter" idx="11"/>
          </p:nvPr>
        </p:nvSpPr>
        <p:spPr>
          <a:xfrm>
            <a:off x="447736" y="1091940"/>
            <a:ext cx="8246492" cy="650378"/>
          </a:xfrm>
        </p:spPr>
        <p:txBody>
          <a:bodyPr>
            <a:normAutofit/>
          </a:bodyPr>
          <a:lstStyle/>
          <a:p>
            <a:r>
              <a:rPr lang="en-US" dirty="0"/>
              <a:t>Call to Action to Report Incidents</a:t>
            </a:r>
          </a:p>
        </p:txBody>
      </p:sp>
      <p:sp>
        <p:nvSpPr>
          <p:cNvPr id="3" name="Slide Number Placeholder 2">
            <a:extLst>
              <a:ext uri="{FF2B5EF4-FFF2-40B4-BE49-F238E27FC236}">
                <a16:creationId xmlns:a16="http://schemas.microsoft.com/office/drawing/2014/main" id="{B8B3FD7B-5AEB-C4F3-CF49-B49326EAEEAF}"/>
              </a:ext>
            </a:extLst>
          </p:cNvPr>
          <p:cNvSpPr>
            <a:spLocks noGrp="1"/>
          </p:cNvSpPr>
          <p:nvPr>
            <p:ph type="sldNum" sz="quarter" idx="14"/>
          </p:nvPr>
        </p:nvSpPr>
        <p:spPr>
          <a:xfrm>
            <a:off x="8447485" y="4759630"/>
            <a:ext cx="247535" cy="150195"/>
          </a:xfrm>
        </p:spPr>
        <p:txBody>
          <a:bodyPr wrap="square" anchor="ctr">
            <a:normAutofit/>
          </a:bodyPr>
          <a:lstStyle/>
          <a:p>
            <a:pPr fontAlgn="base">
              <a:spcAft>
                <a:spcPts val="600"/>
              </a:spcAft>
              <a:defRPr/>
            </a:pPr>
            <a:fld id="{4472AB7F-E8D0-4874-A9B8-335B68DC5F05}" type="slidenum">
              <a:rPr lang="en-GB" noProof="0" smtClean="0"/>
              <a:pPr fontAlgn="base">
                <a:spcAft>
                  <a:spcPts val="600"/>
                </a:spcAft>
                <a:defRPr/>
              </a:pPr>
              <a:t>16</a:t>
            </a:fld>
            <a:endParaRPr lang="en-GB" noProof="0"/>
          </a:p>
        </p:txBody>
      </p:sp>
      <p:pic>
        <p:nvPicPr>
          <p:cNvPr id="3074" name="Picture 1" descr="A pie chart with different colored circles&#10;&#10;AI-generated content may be incorrect.">
            <a:extLst>
              <a:ext uri="{FF2B5EF4-FFF2-40B4-BE49-F238E27FC236}">
                <a16:creationId xmlns:a16="http://schemas.microsoft.com/office/drawing/2014/main" id="{8ADB0E2F-6311-766A-A385-E5094CA53B8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84557" y="1499840"/>
            <a:ext cx="4513182" cy="2903656"/>
          </a:xfrm>
          <a:prstGeom prst="rect">
            <a:avLst/>
          </a:prstGeom>
          <a:no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pic>
      <p:sp>
        <p:nvSpPr>
          <p:cNvPr id="3081" name="Title 4">
            <a:extLst>
              <a:ext uri="{FF2B5EF4-FFF2-40B4-BE49-F238E27FC236}">
                <a16:creationId xmlns:a16="http://schemas.microsoft.com/office/drawing/2014/main" id="{20769E68-0AAB-3F6F-637D-A5AEBD486A5E}"/>
              </a:ext>
            </a:extLst>
          </p:cNvPr>
          <p:cNvSpPr>
            <a:spLocks noGrp="1"/>
          </p:cNvSpPr>
          <p:nvPr>
            <p:ph type="title"/>
          </p:nvPr>
        </p:nvSpPr>
        <p:spPr>
          <a:xfrm>
            <a:off x="447479" y="147005"/>
            <a:ext cx="8243942" cy="679647"/>
          </a:xfrm>
        </p:spPr>
        <p:txBody>
          <a:bodyPr wrap="square" anchor="ctr">
            <a:normAutofit/>
          </a:bodyPr>
          <a:lstStyle/>
          <a:p>
            <a:r>
              <a:rPr lang="en-US" b="1" dirty="0"/>
              <a:t>What are we prepared to do</a:t>
            </a:r>
          </a:p>
        </p:txBody>
      </p:sp>
    </p:spTree>
    <p:extLst>
      <p:ext uri="{BB962C8B-B14F-4D97-AF65-F5344CB8AC3E}">
        <p14:creationId xmlns:p14="http://schemas.microsoft.com/office/powerpoint/2010/main" val="609985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612413E-2B54-98C5-04ED-8A071AEF121D}"/>
              </a:ext>
            </a:extLst>
          </p:cNvPr>
          <p:cNvPicPr>
            <a:picLocks noChangeAspect="1"/>
          </p:cNvPicPr>
          <p:nvPr/>
        </p:nvPicPr>
        <p:blipFill>
          <a:blip r:embed="rId3"/>
          <a:stretch>
            <a:fillRect/>
          </a:stretch>
        </p:blipFill>
        <p:spPr>
          <a:xfrm>
            <a:off x="988313" y="894633"/>
            <a:ext cx="2904541" cy="3478493"/>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112AE545-DEBE-357E-23D1-8D39ED4A812F}"/>
              </a:ext>
            </a:extLst>
          </p:cNvPr>
          <p:cNvSpPr>
            <a:spLocks noGrp="1"/>
          </p:cNvSpPr>
          <p:nvPr>
            <p:ph type="sldNum" sz="quarter" idx="12"/>
          </p:nvPr>
        </p:nvSpPr>
        <p:spPr>
          <a:xfrm>
            <a:off x="8447485" y="4759630"/>
            <a:ext cx="247535" cy="150195"/>
          </a:xfrm>
        </p:spPr>
        <p:txBody>
          <a:bodyPr wrap="square" anchor="ctr">
            <a:normAutofit/>
          </a:bodyPr>
          <a:lstStyle/>
          <a:p>
            <a:pPr fontAlgn="base">
              <a:spcAft>
                <a:spcPts val="600"/>
              </a:spcAft>
              <a:defRPr/>
            </a:pPr>
            <a:fld id="{4472AB7F-E8D0-4874-A9B8-335B68DC5F05}" type="slidenum">
              <a:rPr lang="en-GB" noProof="0" smtClean="0"/>
              <a:pPr fontAlgn="base">
                <a:spcAft>
                  <a:spcPts val="600"/>
                </a:spcAft>
                <a:defRPr/>
              </a:pPr>
              <a:t>17</a:t>
            </a:fld>
            <a:endParaRPr lang="en-GB" noProof="0"/>
          </a:p>
        </p:txBody>
      </p:sp>
      <p:sp>
        <p:nvSpPr>
          <p:cNvPr id="12" name="Title 3">
            <a:extLst>
              <a:ext uri="{FF2B5EF4-FFF2-40B4-BE49-F238E27FC236}">
                <a16:creationId xmlns:a16="http://schemas.microsoft.com/office/drawing/2014/main" id="{76914A17-FDE4-E696-6E54-87766810B7BC}"/>
              </a:ext>
            </a:extLst>
          </p:cNvPr>
          <p:cNvSpPr>
            <a:spLocks noGrp="1"/>
          </p:cNvSpPr>
          <p:nvPr>
            <p:ph type="title"/>
          </p:nvPr>
        </p:nvSpPr>
        <p:spPr>
          <a:xfrm>
            <a:off x="447479" y="147005"/>
            <a:ext cx="8243942" cy="679647"/>
          </a:xfrm>
        </p:spPr>
        <p:txBody>
          <a:bodyPr/>
          <a:lstStyle/>
          <a:p>
            <a:r>
              <a:rPr lang="en-US" b="1" dirty="0"/>
              <a:t>Take A Lot – using Verified By GS1 Registry</a:t>
            </a:r>
          </a:p>
        </p:txBody>
      </p:sp>
      <p:pic>
        <p:nvPicPr>
          <p:cNvPr id="4098" name="Picture 2" descr="GS1 Benefits 2 (2)">
            <a:extLst>
              <a:ext uri="{FF2B5EF4-FFF2-40B4-BE49-F238E27FC236}">
                <a16:creationId xmlns:a16="http://schemas.microsoft.com/office/drawing/2014/main" id="{5DD771BA-9DA9-0F6D-DB13-09AD225F65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3558" y="894633"/>
            <a:ext cx="2565401" cy="3685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154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3BE995-6FBB-23CB-DC5A-FFB24C3AEECB}"/>
              </a:ext>
            </a:extLst>
          </p:cNvPr>
          <p:cNvSpPr/>
          <p:nvPr/>
        </p:nvSpPr>
        <p:spPr>
          <a:xfrm>
            <a:off x="3200400" y="-1"/>
            <a:ext cx="5943600" cy="4572000"/>
          </a:xfrm>
          <a:prstGeom prst="rect">
            <a:avLst/>
          </a:prstGeom>
          <a:solidFill>
            <a:schemeClr val="tx2"/>
          </a:solidFill>
          <a:ln w="25400"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ysClr val="window" lastClr="FFFFFF"/>
              </a:solidFill>
              <a:effectLst/>
              <a:uLnTx/>
              <a:uFillTx/>
              <a:latin typeface="Verdana"/>
              <a:ea typeface="+mn-ea"/>
              <a:cs typeface="+mn-cs"/>
            </a:endParaRPr>
          </a:p>
        </p:txBody>
      </p:sp>
      <p:pic>
        <p:nvPicPr>
          <p:cNvPr id="3" name="Picture 2">
            <a:extLst>
              <a:ext uri="{FF2B5EF4-FFF2-40B4-BE49-F238E27FC236}">
                <a16:creationId xmlns:a16="http://schemas.microsoft.com/office/drawing/2014/main" id="{A6804266-0A60-1B09-DAD7-ED2FCCBABB8F}"/>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410" y="0"/>
            <a:ext cx="5945010" cy="4572000"/>
          </a:xfrm>
          <a:prstGeom prst="rect">
            <a:avLst/>
          </a:prstGeom>
          <a:solidFill>
            <a:schemeClr val="tx2"/>
          </a:solidFill>
        </p:spPr>
      </p:pic>
      <p:sp>
        <p:nvSpPr>
          <p:cNvPr id="7" name="Rectangle 6">
            <a:extLst>
              <a:ext uri="{FF2B5EF4-FFF2-40B4-BE49-F238E27FC236}">
                <a16:creationId xmlns:a16="http://schemas.microsoft.com/office/drawing/2014/main" id="{DCF60791-CB7C-DE03-273F-A37FFF420A60}"/>
              </a:ext>
            </a:extLst>
          </p:cNvPr>
          <p:cNvSpPr/>
          <p:nvPr/>
        </p:nvSpPr>
        <p:spPr>
          <a:xfrm rot="5400000">
            <a:off x="1047751" y="-323851"/>
            <a:ext cx="4572000" cy="5219702"/>
          </a:xfrm>
          <a:prstGeom prst="rect">
            <a:avLst/>
          </a:prstGeom>
          <a:gradFill>
            <a:gsLst>
              <a:gs pos="3000">
                <a:schemeClr val="tx2"/>
              </a:gs>
              <a:gs pos="100000">
                <a:schemeClr val="tx2">
                  <a:alpha val="0"/>
                </a:schemeClr>
              </a:gs>
            </a:gsLst>
            <a:lin ang="5400000" scaled="1"/>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Verdana"/>
              <a:ea typeface="+mn-ea"/>
              <a:cs typeface="+mn-cs"/>
            </a:endParaRPr>
          </a:p>
        </p:txBody>
      </p:sp>
      <p:sp>
        <p:nvSpPr>
          <p:cNvPr id="4" name="Slide Number Placeholder 3">
            <a:extLst>
              <a:ext uri="{FF2B5EF4-FFF2-40B4-BE49-F238E27FC236}">
                <a16:creationId xmlns:a16="http://schemas.microsoft.com/office/drawing/2014/main" id="{84523BFC-B8EE-E8C7-D02E-8835E9499947}"/>
              </a:ext>
            </a:extLst>
          </p:cNvPr>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18</a:t>
            </a:fld>
            <a:endParaRPr lang="en-GB" noProof="0"/>
          </a:p>
        </p:txBody>
      </p:sp>
      <p:pic>
        <p:nvPicPr>
          <p:cNvPr id="9" name="Picture 8" descr="A black background with a black border&#10;&#10;AI-generated content may be incorrect.">
            <a:extLst>
              <a:ext uri="{FF2B5EF4-FFF2-40B4-BE49-F238E27FC236}">
                <a16:creationId xmlns:a16="http://schemas.microsoft.com/office/drawing/2014/main" id="{DA7BAFD1-1080-8724-54A9-F3417FBA175E}"/>
              </a:ext>
            </a:extLst>
          </p:cNvPr>
          <p:cNvPicPr>
            <a:picLocks noChangeAspect="1"/>
          </p:cNvPicPr>
          <p:nvPr/>
        </p:nvPicPr>
        <p:blipFill>
          <a:blip r:embed="rId4"/>
          <a:srcRect l="40776" r="-1"/>
          <a:stretch/>
        </p:blipFill>
        <p:spPr>
          <a:xfrm>
            <a:off x="3728484" y="1"/>
            <a:ext cx="5415516" cy="4571999"/>
          </a:xfrm>
          <a:prstGeom prst="rect">
            <a:avLst/>
          </a:prstGeom>
        </p:spPr>
      </p:pic>
      <p:sp>
        <p:nvSpPr>
          <p:cNvPr id="8" name="Title 7">
            <a:extLst>
              <a:ext uri="{FF2B5EF4-FFF2-40B4-BE49-F238E27FC236}">
                <a16:creationId xmlns:a16="http://schemas.microsoft.com/office/drawing/2014/main" id="{CAB9A99F-E10D-AEA4-7D9E-8A17287BA765}"/>
              </a:ext>
            </a:extLst>
          </p:cNvPr>
          <p:cNvSpPr>
            <a:spLocks noGrp="1"/>
          </p:cNvSpPr>
          <p:nvPr>
            <p:ph type="title"/>
          </p:nvPr>
        </p:nvSpPr>
        <p:spPr>
          <a:xfrm>
            <a:off x="5478650" y="2008418"/>
            <a:ext cx="2542193" cy="679647"/>
          </a:xfrm>
          <a:effectLst/>
        </p:spPr>
        <p:txBody>
          <a:bodyPr/>
          <a:lstStyle/>
          <a:p>
            <a:r>
              <a:rPr lang="en-US" sz="5400" b="1" dirty="0">
                <a:effectLst>
                  <a:outerShdw blurRad="50800" dist="38100" dir="2700000" algn="tl" rotWithShape="0">
                    <a:schemeClr val="tx2">
                      <a:alpha val="49729"/>
                    </a:schemeClr>
                  </a:outerShdw>
                </a:effectLst>
              </a:rPr>
              <a:t>Q&amp;A</a:t>
            </a:r>
          </a:p>
        </p:txBody>
      </p:sp>
    </p:spTree>
    <p:extLst>
      <p:ext uri="{BB962C8B-B14F-4D97-AF65-F5344CB8AC3E}">
        <p14:creationId xmlns:p14="http://schemas.microsoft.com/office/powerpoint/2010/main" val="41220791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7C40EFD-D353-A1DE-A2C0-B019AD61C9E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flipV="1">
            <a:off x="0" y="6116"/>
            <a:ext cx="9143998" cy="4534600"/>
          </a:xfrm>
          <a:prstGeom prst="rect">
            <a:avLst/>
          </a:prstGeom>
        </p:spPr>
      </p:pic>
      <p:sp>
        <p:nvSpPr>
          <p:cNvPr id="3" name="Rectangle 2">
            <a:extLst>
              <a:ext uri="{FF2B5EF4-FFF2-40B4-BE49-F238E27FC236}">
                <a16:creationId xmlns:a16="http://schemas.microsoft.com/office/drawing/2014/main" id="{DA32B25F-9CAD-A62D-0D96-E30CF80E7B1D}"/>
              </a:ext>
            </a:extLst>
          </p:cNvPr>
          <p:cNvSpPr/>
          <p:nvPr/>
        </p:nvSpPr>
        <p:spPr>
          <a:xfrm>
            <a:off x="2" y="0"/>
            <a:ext cx="9143998" cy="4572000"/>
          </a:xfrm>
          <a:prstGeom prst="rect">
            <a:avLst/>
          </a:prstGeom>
          <a:gradFill flip="none" rotWithShape="1">
            <a:gsLst>
              <a:gs pos="0">
                <a:schemeClr val="tx2"/>
              </a:gs>
              <a:gs pos="100000">
                <a:schemeClr val="tx2">
                  <a:alpha val="56000"/>
                </a:schemeClr>
              </a:gs>
              <a:gs pos="0">
                <a:schemeClr val="tx2"/>
              </a:gs>
            </a:gsLst>
            <a:lin ang="0" scaled="1"/>
            <a:tileRect/>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Verdana"/>
              <a:ea typeface="+mn-ea"/>
              <a:cs typeface="+mn-cs"/>
            </a:endParaRPr>
          </a:p>
        </p:txBody>
      </p:sp>
      <p:sp>
        <p:nvSpPr>
          <p:cNvPr id="4" name="Slide Number Placeholder 3">
            <a:extLst>
              <a:ext uri="{FF2B5EF4-FFF2-40B4-BE49-F238E27FC236}">
                <a16:creationId xmlns:a16="http://schemas.microsoft.com/office/drawing/2014/main" id="{84523BFC-B8EE-E8C7-D02E-8835E9499947}"/>
              </a:ext>
            </a:extLst>
          </p:cNvPr>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19</a:t>
            </a:fld>
            <a:endParaRPr lang="en-GB" noProof="0"/>
          </a:p>
        </p:txBody>
      </p:sp>
      <p:pic>
        <p:nvPicPr>
          <p:cNvPr id="2" name="Picture 1" descr="A black background with a black border&#10;&#10;AI-generated content may be incorrect.">
            <a:extLst>
              <a:ext uri="{FF2B5EF4-FFF2-40B4-BE49-F238E27FC236}">
                <a16:creationId xmlns:a16="http://schemas.microsoft.com/office/drawing/2014/main" id="{A5C3B3CC-E3B7-2D17-ADA9-9992F2E5702C}"/>
              </a:ext>
            </a:extLst>
          </p:cNvPr>
          <p:cNvPicPr>
            <a:picLocks noChangeAspect="1"/>
          </p:cNvPicPr>
          <p:nvPr/>
        </p:nvPicPr>
        <p:blipFill>
          <a:blip r:embed="rId4"/>
          <a:srcRect l="40776" r="-1"/>
          <a:stretch/>
        </p:blipFill>
        <p:spPr>
          <a:xfrm>
            <a:off x="3728484" y="0"/>
            <a:ext cx="5415516" cy="4571999"/>
          </a:xfrm>
          <a:prstGeom prst="rect">
            <a:avLst/>
          </a:prstGeom>
        </p:spPr>
      </p:pic>
      <p:sp>
        <p:nvSpPr>
          <p:cNvPr id="10" name="Text Placeholder 9">
            <a:extLst>
              <a:ext uri="{FF2B5EF4-FFF2-40B4-BE49-F238E27FC236}">
                <a16:creationId xmlns:a16="http://schemas.microsoft.com/office/drawing/2014/main" id="{5B3E7DE1-590F-3DD9-8C88-7582EE7E44F8}"/>
              </a:ext>
            </a:extLst>
          </p:cNvPr>
          <p:cNvSpPr>
            <a:spLocks noGrp="1"/>
          </p:cNvSpPr>
          <p:nvPr>
            <p:ph type="body" sz="quarter" idx="11"/>
          </p:nvPr>
        </p:nvSpPr>
        <p:spPr>
          <a:xfrm>
            <a:off x="447479" y="2164472"/>
            <a:ext cx="6689489" cy="1493128"/>
          </a:xfrm>
          <a:effectLst>
            <a:outerShdw blurRad="38100" dist="25400" dir="2700000" algn="tl" rotWithShape="0">
              <a:schemeClr val="tx2">
                <a:lumMod val="75000"/>
              </a:schemeClr>
            </a:outerShdw>
          </a:effectLst>
        </p:spPr>
        <p:txBody>
          <a:bodyPr/>
          <a:lstStyle/>
          <a:p>
            <a:r>
              <a:rPr lang="en-GB" dirty="0">
                <a:effectLst>
                  <a:outerShdw blurRad="50800" dist="38100" dir="2700000" algn="tl" rotWithShape="0">
                    <a:schemeClr val="tx2"/>
                  </a:outerShdw>
                </a:effectLst>
              </a:rPr>
              <a:t>Contact Details</a:t>
            </a:r>
          </a:p>
          <a:p>
            <a:r>
              <a:rPr lang="en-GB" dirty="0">
                <a:effectLst>
                  <a:outerShdw blurRad="50800" dist="38100" dir="2700000" algn="tl" rotWithShape="0">
                    <a:schemeClr val="tx2"/>
                  </a:outerShdw>
                </a:effectLst>
              </a:rPr>
              <a:t>Michele Francis Padayachee</a:t>
            </a:r>
          </a:p>
          <a:p>
            <a:r>
              <a:rPr lang="en-GB" dirty="0">
                <a:effectLst>
                  <a:outerShdw blurRad="50800" dist="38100" dir="2700000" algn="tl" rotWithShape="0">
                    <a:schemeClr val="tx2"/>
                  </a:outerShdw>
                </a:effectLst>
              </a:rPr>
              <a:t>Michele.Padayachee@gs1za.org</a:t>
            </a:r>
          </a:p>
        </p:txBody>
      </p:sp>
      <p:sp>
        <p:nvSpPr>
          <p:cNvPr id="9" name="Title 8">
            <a:extLst>
              <a:ext uri="{FF2B5EF4-FFF2-40B4-BE49-F238E27FC236}">
                <a16:creationId xmlns:a16="http://schemas.microsoft.com/office/drawing/2014/main" id="{F055674F-6C23-7FD4-E7F9-C3E813DC0341}"/>
              </a:ext>
            </a:extLst>
          </p:cNvPr>
          <p:cNvSpPr>
            <a:spLocks noGrp="1"/>
          </p:cNvSpPr>
          <p:nvPr>
            <p:ph type="title"/>
          </p:nvPr>
        </p:nvSpPr>
        <p:spPr>
          <a:xfrm>
            <a:off x="447480" y="1464590"/>
            <a:ext cx="5186154" cy="618131"/>
          </a:xfrm>
          <a:effectLst/>
        </p:spPr>
        <p:txBody>
          <a:bodyPr/>
          <a:lstStyle/>
          <a:p>
            <a:r>
              <a:rPr lang="en-GB" sz="3200" b="1" dirty="0">
                <a:solidFill>
                  <a:srgbClr val="C1D82F"/>
                </a:solidFill>
                <a:effectLst>
                  <a:outerShdw blurRad="50800" dist="38100" dir="2700000" algn="tl" rotWithShape="0">
                    <a:prstClr val="black">
                      <a:alpha val="50136"/>
                    </a:prstClr>
                  </a:outerShdw>
                </a:effectLst>
              </a:rPr>
              <a:t>Thank you!</a:t>
            </a:r>
          </a:p>
        </p:txBody>
      </p:sp>
    </p:spTree>
    <p:extLst>
      <p:ext uri="{BB962C8B-B14F-4D97-AF65-F5344CB8AC3E}">
        <p14:creationId xmlns:p14="http://schemas.microsoft.com/office/powerpoint/2010/main" val="583497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C5E476-8068-DEE4-F1EE-9A684D2A356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9144000" cy="4547086"/>
          </a:xfrm>
          <a:prstGeom prst="rect">
            <a:avLst/>
          </a:prstGeom>
        </p:spPr>
      </p:pic>
      <p:sp>
        <p:nvSpPr>
          <p:cNvPr id="5" name="Rectangle 4">
            <a:extLst>
              <a:ext uri="{FF2B5EF4-FFF2-40B4-BE49-F238E27FC236}">
                <a16:creationId xmlns:a16="http://schemas.microsoft.com/office/drawing/2014/main" id="{2EE82E38-8115-0632-1DAB-03C8F79EBB5A}"/>
              </a:ext>
            </a:extLst>
          </p:cNvPr>
          <p:cNvSpPr/>
          <p:nvPr/>
        </p:nvSpPr>
        <p:spPr>
          <a:xfrm>
            <a:off x="-1" y="-1"/>
            <a:ext cx="9144000" cy="4547085"/>
          </a:xfrm>
          <a:prstGeom prst="rect">
            <a:avLst/>
          </a:prstGeom>
          <a:gradFill flip="none" rotWithShape="1">
            <a:gsLst>
              <a:gs pos="84000">
                <a:srgbClr val="002C6C"/>
              </a:gs>
              <a:gs pos="0">
                <a:srgbClr val="002C6C">
                  <a:alpha val="0"/>
                </a:srgbClr>
              </a:gs>
            </a:gsLst>
            <a:lin ang="16200000" scaled="1"/>
            <a:tileRect/>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74249" defTabSz="457144" fontAlgn="base">
              <a:spcBef>
                <a:spcPts val="400"/>
              </a:spcBef>
              <a:spcAft>
                <a:spcPct val="0"/>
              </a:spcAft>
              <a:buClr>
                <a:srgbClr val="F26334"/>
              </a:buClr>
              <a:defRPr/>
            </a:pPr>
            <a:endParaRPr lang="en-GB" b="1">
              <a:solidFill>
                <a:srgbClr val="F26334"/>
              </a:solidFill>
              <a:latin typeface="Verdana"/>
              <a:ea typeface="ＭＳ Ｐゴシック" charset="0"/>
            </a:endParaRPr>
          </a:p>
        </p:txBody>
      </p:sp>
      <p:sp>
        <p:nvSpPr>
          <p:cNvPr id="2" name="Slide Number Placeholder 1">
            <a:extLst>
              <a:ext uri="{FF2B5EF4-FFF2-40B4-BE49-F238E27FC236}">
                <a16:creationId xmlns:a16="http://schemas.microsoft.com/office/drawing/2014/main" id="{A3F2E679-8FC5-94CE-08C0-366FDAA8EC50}"/>
              </a:ext>
            </a:extLst>
          </p:cNvPr>
          <p:cNvSpPr>
            <a:spLocks noGrp="1"/>
          </p:cNvSpPr>
          <p:nvPr>
            <p:ph type="sldNum" sz="quarter" idx="12"/>
          </p:nvPr>
        </p:nvSpPr>
        <p:spPr/>
        <p:txBody>
          <a:bodyPr/>
          <a:lstStyle/>
          <a:p>
            <a:pPr defTabSz="914288" fontAlgn="base">
              <a:spcAft>
                <a:spcPct val="0"/>
              </a:spcAft>
              <a:defRPr/>
            </a:pPr>
            <a:fld id="{4472AB7F-E8D0-4874-A9B8-335B68DC5F05}" type="slidenum">
              <a:rPr lang="en-GB"/>
              <a:pPr defTabSz="914288" fontAlgn="base">
                <a:spcAft>
                  <a:spcPct val="0"/>
                </a:spcAft>
                <a:defRPr/>
              </a:pPr>
              <a:t>2</a:t>
            </a:fld>
            <a:endParaRPr lang="en-GB"/>
          </a:p>
        </p:txBody>
      </p:sp>
      <p:sp>
        <p:nvSpPr>
          <p:cNvPr id="9" name="Text Placeholder 2">
            <a:extLst>
              <a:ext uri="{FF2B5EF4-FFF2-40B4-BE49-F238E27FC236}">
                <a16:creationId xmlns:a16="http://schemas.microsoft.com/office/drawing/2014/main" id="{A16C6788-61E7-316D-89AD-385580A35595}"/>
              </a:ext>
            </a:extLst>
          </p:cNvPr>
          <p:cNvSpPr txBox="1">
            <a:spLocks/>
          </p:cNvSpPr>
          <p:nvPr/>
        </p:nvSpPr>
        <p:spPr>
          <a:xfrm>
            <a:off x="1007069" y="2562656"/>
            <a:ext cx="4079631" cy="1300717"/>
          </a:xfrm>
          <a:prstGeom prst="rect">
            <a:avLst/>
          </a:prstGeom>
        </p:spPr>
        <p:txBody>
          <a:bodyPr lIns="0" tIns="0" rIns="0" bIns="0"/>
          <a:lstStyle>
            <a:lvl1pPr marL="74250" marR="0" indent="0" algn="l" defTabSz="457155" rtl="0" eaLnBrk="1" fontAlgn="base" latinLnBrk="0" hangingPunct="1">
              <a:lnSpc>
                <a:spcPct val="100000"/>
              </a:lnSpc>
              <a:spcBef>
                <a:spcPts val="400"/>
              </a:spcBef>
              <a:spcAft>
                <a:spcPct val="0"/>
              </a:spcAft>
              <a:buClr>
                <a:schemeClr val="accent1"/>
              </a:buClr>
              <a:buSzTx/>
              <a:buFont typeface="Arial"/>
              <a:buNone/>
              <a:tabLst/>
              <a:defRPr sz="4000" b="1" i="0" kern="1200" baseline="0">
                <a:solidFill>
                  <a:schemeClr val="bg1"/>
                </a:solidFill>
                <a:latin typeface="Verdana"/>
                <a:ea typeface="ＭＳ Ｐゴシック" charset="0"/>
                <a:cs typeface="Verdana"/>
              </a:defRPr>
            </a:lvl1pPr>
            <a:lvl2pPr marL="272250" marR="0" indent="0" algn="l" defTabSz="457155" rtl="0" eaLnBrk="1" fontAlgn="base" latinLnBrk="0" hangingPunct="1">
              <a:lnSpc>
                <a:spcPct val="110000"/>
              </a:lnSpc>
              <a:spcBef>
                <a:spcPts val="400"/>
              </a:spcBef>
              <a:spcAft>
                <a:spcPct val="0"/>
              </a:spcAft>
              <a:buClr>
                <a:schemeClr val="accent1"/>
              </a:buClr>
              <a:buSzTx/>
              <a:buFont typeface="Lucida Grande"/>
              <a:buNone/>
              <a:tabLst/>
              <a:defRPr sz="1700" b="0" i="0" kern="1200">
                <a:solidFill>
                  <a:schemeClr val="bg1"/>
                </a:solidFill>
                <a:latin typeface="Verdana"/>
                <a:ea typeface="ＭＳ Ｐゴシック" charset="0"/>
                <a:cs typeface="Verdana"/>
              </a:defRPr>
            </a:lvl2pPr>
            <a:lvl3pPr marL="538650" indent="0" algn="l" defTabSz="457155" rtl="0" eaLnBrk="1" fontAlgn="base" hangingPunct="1">
              <a:lnSpc>
                <a:spcPct val="110000"/>
              </a:lnSpc>
              <a:spcBef>
                <a:spcPts val="400"/>
              </a:spcBef>
              <a:spcAft>
                <a:spcPct val="0"/>
              </a:spcAft>
              <a:buClr>
                <a:schemeClr val="accent1"/>
              </a:buClr>
              <a:buFont typeface="Arial"/>
              <a:buNone/>
              <a:defRPr sz="1700" b="0" i="0" kern="1200">
                <a:solidFill>
                  <a:schemeClr val="bg1"/>
                </a:solidFill>
                <a:latin typeface="Verdana"/>
                <a:ea typeface="ＭＳ Ｐゴシック" charset="0"/>
                <a:cs typeface="Verdana"/>
              </a:defRPr>
            </a:lvl3pPr>
            <a:lvl4pPr marL="822622" indent="0" algn="l" defTabSz="457155" rtl="0" eaLnBrk="1" fontAlgn="base" hangingPunct="1">
              <a:lnSpc>
                <a:spcPct val="110000"/>
              </a:lnSpc>
              <a:spcBef>
                <a:spcPts val="400"/>
              </a:spcBef>
              <a:spcAft>
                <a:spcPct val="0"/>
              </a:spcAft>
              <a:buClr>
                <a:schemeClr val="accent1"/>
              </a:buClr>
              <a:buFont typeface="Lucida Grande"/>
              <a:buNone/>
              <a:defRPr sz="1700" b="0" i="0" kern="1200">
                <a:solidFill>
                  <a:schemeClr val="bg1"/>
                </a:solidFill>
                <a:latin typeface="Verdana"/>
                <a:ea typeface="ＭＳ Ｐゴシック" charset="0"/>
                <a:cs typeface="Verdana"/>
              </a:defRPr>
            </a:lvl4pPr>
            <a:lvl5pPr marL="1038622" indent="0" algn="l" defTabSz="457155" rtl="0" eaLnBrk="1" fontAlgn="base" hangingPunct="1">
              <a:lnSpc>
                <a:spcPct val="110000"/>
              </a:lnSpc>
              <a:spcBef>
                <a:spcPts val="400"/>
              </a:spcBef>
              <a:spcAft>
                <a:spcPct val="0"/>
              </a:spcAft>
              <a:buClr>
                <a:schemeClr val="accent1"/>
              </a:buClr>
              <a:buSzPct val="100000"/>
              <a:buFont typeface="Arial"/>
              <a:buNone/>
              <a:defRPr sz="1700" b="0" i="0" kern="1200">
                <a:solidFill>
                  <a:schemeClr val="bg1"/>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74249" defTabSz="457144">
              <a:buClr>
                <a:srgbClr val="F26334"/>
              </a:buClr>
              <a:defRPr/>
            </a:pPr>
            <a:r>
              <a:rPr lang="en-GB" sz="1800" dirty="0">
                <a:solidFill>
                  <a:srgbClr val="F26334"/>
                </a:solidFill>
              </a:rPr>
              <a:t>Global community</a:t>
            </a:r>
          </a:p>
          <a:p>
            <a:pPr marL="228594" indent="-169859" defTabSz="457144">
              <a:buClrTx/>
              <a:buFont typeface="Arial" panose="020B0604020202020204" pitchFamily="34" charset="0"/>
              <a:buChar char="•"/>
              <a:defRPr/>
            </a:pPr>
            <a:r>
              <a:rPr lang="en-GB" sz="1600" b="0" dirty="0">
                <a:solidFill>
                  <a:prstClr val="white"/>
                </a:solidFill>
              </a:rPr>
              <a:t>25 industries served</a:t>
            </a:r>
          </a:p>
          <a:p>
            <a:pPr marL="228594" indent="-169859" defTabSz="457144">
              <a:buClrTx/>
              <a:buFont typeface="Arial" panose="020B0604020202020204" pitchFamily="34" charset="0"/>
              <a:buChar char="•"/>
              <a:defRPr/>
            </a:pPr>
            <a:r>
              <a:rPr lang="en-GB" sz="1600" b="0" dirty="0">
                <a:solidFill>
                  <a:prstClr val="white"/>
                </a:solidFill>
              </a:rPr>
              <a:t>More than 2 million companies</a:t>
            </a:r>
          </a:p>
          <a:p>
            <a:pPr marL="228594" indent="-169859" defTabSz="457144">
              <a:buClrTx/>
              <a:buFont typeface="Arial" panose="020B0604020202020204" pitchFamily="34" charset="0"/>
              <a:buChar char="•"/>
              <a:defRPr/>
            </a:pPr>
            <a:r>
              <a:rPr lang="en-GB" sz="1600" b="0" dirty="0">
                <a:solidFill>
                  <a:prstClr val="white"/>
                </a:solidFill>
              </a:rPr>
              <a:t>118 Member Organisations</a:t>
            </a:r>
          </a:p>
          <a:p>
            <a:pPr marL="228594" indent="-169859" defTabSz="457144">
              <a:buClrTx/>
              <a:buFont typeface="Arial" panose="020B0604020202020204" pitchFamily="34" charset="0"/>
              <a:buChar char="•"/>
              <a:defRPr/>
            </a:pPr>
            <a:r>
              <a:rPr lang="en-GB" sz="1600" b="0" dirty="0">
                <a:solidFill>
                  <a:prstClr val="white"/>
                </a:solidFill>
              </a:rPr>
              <a:t>GS1 Global Office </a:t>
            </a:r>
          </a:p>
          <a:p>
            <a:pPr marL="228594" indent="-169859" defTabSz="457144">
              <a:buClrTx/>
              <a:buFont typeface="Arial" panose="020B0604020202020204" pitchFamily="34" charset="0"/>
              <a:buChar char="•"/>
              <a:defRPr/>
            </a:pPr>
            <a:endParaRPr lang="en-GB" sz="2400" b="0" dirty="0">
              <a:solidFill>
                <a:prstClr val="white"/>
              </a:solidFill>
            </a:endParaRPr>
          </a:p>
        </p:txBody>
      </p:sp>
      <p:sp>
        <p:nvSpPr>
          <p:cNvPr id="14" name="Text Placeholder 13">
            <a:extLst>
              <a:ext uri="{FF2B5EF4-FFF2-40B4-BE49-F238E27FC236}">
                <a16:creationId xmlns:a16="http://schemas.microsoft.com/office/drawing/2014/main" id="{5A939739-AD70-7E79-F76B-012FAC48A188}"/>
              </a:ext>
            </a:extLst>
          </p:cNvPr>
          <p:cNvSpPr>
            <a:spLocks noGrp="1"/>
          </p:cNvSpPr>
          <p:nvPr>
            <p:ph type="body" sz="quarter" idx="14"/>
          </p:nvPr>
        </p:nvSpPr>
        <p:spPr>
          <a:xfrm>
            <a:off x="453089" y="361950"/>
            <a:ext cx="8237820" cy="720519"/>
          </a:xfrm>
        </p:spPr>
        <p:txBody>
          <a:bodyPr/>
          <a:lstStyle/>
          <a:p>
            <a:pPr algn="ctr"/>
            <a:r>
              <a:rPr lang="en-GB" sz="3200" b="0" dirty="0"/>
              <a:t>GS1 is a global standards organisation </a:t>
            </a:r>
          </a:p>
          <a:p>
            <a:pPr algn="ctr"/>
            <a:r>
              <a:rPr lang="en-GB" sz="3200" b="0" dirty="0"/>
              <a:t>that helps companies do business </a:t>
            </a:r>
          </a:p>
          <a:p>
            <a:pPr algn="ctr"/>
            <a:r>
              <a:rPr lang="en-GB" sz="3200" b="0" dirty="0"/>
              <a:t>across the world</a:t>
            </a:r>
          </a:p>
          <a:p>
            <a:pPr algn="ctr"/>
            <a:endParaRPr lang="en-GB" dirty="0"/>
          </a:p>
        </p:txBody>
      </p:sp>
      <p:sp>
        <p:nvSpPr>
          <p:cNvPr id="15" name="Text Placeholder 2">
            <a:extLst>
              <a:ext uri="{FF2B5EF4-FFF2-40B4-BE49-F238E27FC236}">
                <a16:creationId xmlns:a16="http://schemas.microsoft.com/office/drawing/2014/main" id="{BCD80A76-72A2-2061-A47C-C75BD627DA08}"/>
              </a:ext>
            </a:extLst>
          </p:cNvPr>
          <p:cNvSpPr txBox="1">
            <a:spLocks/>
          </p:cNvSpPr>
          <p:nvPr/>
        </p:nvSpPr>
        <p:spPr>
          <a:xfrm>
            <a:off x="4902627" y="2562655"/>
            <a:ext cx="4241372" cy="1588542"/>
          </a:xfrm>
          <a:prstGeom prst="rect">
            <a:avLst/>
          </a:prstGeom>
        </p:spPr>
        <p:txBody>
          <a:bodyPr lIns="0" tIns="0" rIns="0" bIns="0"/>
          <a:lstStyle>
            <a:lvl1pPr marL="74250" marR="0" indent="0" algn="l" defTabSz="457155" rtl="0" eaLnBrk="1" fontAlgn="base" latinLnBrk="0" hangingPunct="1">
              <a:lnSpc>
                <a:spcPct val="100000"/>
              </a:lnSpc>
              <a:spcBef>
                <a:spcPts val="400"/>
              </a:spcBef>
              <a:spcAft>
                <a:spcPct val="0"/>
              </a:spcAft>
              <a:buClr>
                <a:schemeClr val="accent1"/>
              </a:buClr>
              <a:buSzTx/>
              <a:buFont typeface="Arial"/>
              <a:buNone/>
              <a:tabLst/>
              <a:defRPr sz="4000" b="1" i="0" kern="1200" baseline="0">
                <a:solidFill>
                  <a:schemeClr val="bg1"/>
                </a:solidFill>
                <a:latin typeface="Verdana"/>
                <a:ea typeface="ＭＳ Ｐゴシック" charset="0"/>
                <a:cs typeface="Verdana"/>
              </a:defRPr>
            </a:lvl1pPr>
            <a:lvl2pPr marL="272250" marR="0" indent="0" algn="l" defTabSz="457155" rtl="0" eaLnBrk="1" fontAlgn="base" latinLnBrk="0" hangingPunct="1">
              <a:lnSpc>
                <a:spcPct val="110000"/>
              </a:lnSpc>
              <a:spcBef>
                <a:spcPts val="400"/>
              </a:spcBef>
              <a:spcAft>
                <a:spcPct val="0"/>
              </a:spcAft>
              <a:buClr>
                <a:schemeClr val="accent1"/>
              </a:buClr>
              <a:buSzTx/>
              <a:buFont typeface="Lucida Grande"/>
              <a:buNone/>
              <a:tabLst/>
              <a:defRPr sz="1700" b="0" i="0" kern="1200">
                <a:solidFill>
                  <a:schemeClr val="bg1"/>
                </a:solidFill>
                <a:latin typeface="Verdana"/>
                <a:ea typeface="ＭＳ Ｐゴシック" charset="0"/>
                <a:cs typeface="Verdana"/>
              </a:defRPr>
            </a:lvl2pPr>
            <a:lvl3pPr marL="538650" indent="0" algn="l" defTabSz="457155" rtl="0" eaLnBrk="1" fontAlgn="base" hangingPunct="1">
              <a:lnSpc>
                <a:spcPct val="110000"/>
              </a:lnSpc>
              <a:spcBef>
                <a:spcPts val="400"/>
              </a:spcBef>
              <a:spcAft>
                <a:spcPct val="0"/>
              </a:spcAft>
              <a:buClr>
                <a:schemeClr val="accent1"/>
              </a:buClr>
              <a:buFont typeface="Arial"/>
              <a:buNone/>
              <a:defRPr sz="1700" b="0" i="0" kern="1200">
                <a:solidFill>
                  <a:schemeClr val="bg1"/>
                </a:solidFill>
                <a:latin typeface="Verdana"/>
                <a:ea typeface="ＭＳ Ｐゴシック" charset="0"/>
                <a:cs typeface="Verdana"/>
              </a:defRPr>
            </a:lvl3pPr>
            <a:lvl4pPr marL="822622" indent="0" algn="l" defTabSz="457155" rtl="0" eaLnBrk="1" fontAlgn="base" hangingPunct="1">
              <a:lnSpc>
                <a:spcPct val="110000"/>
              </a:lnSpc>
              <a:spcBef>
                <a:spcPts val="400"/>
              </a:spcBef>
              <a:spcAft>
                <a:spcPct val="0"/>
              </a:spcAft>
              <a:buClr>
                <a:schemeClr val="accent1"/>
              </a:buClr>
              <a:buFont typeface="Lucida Grande"/>
              <a:buNone/>
              <a:defRPr sz="1700" b="0" i="0" kern="1200">
                <a:solidFill>
                  <a:schemeClr val="bg1"/>
                </a:solidFill>
                <a:latin typeface="Verdana"/>
                <a:ea typeface="ＭＳ Ｐゴシック" charset="0"/>
                <a:cs typeface="Verdana"/>
              </a:defRPr>
            </a:lvl4pPr>
            <a:lvl5pPr marL="1038622" indent="0" algn="l" defTabSz="457155" rtl="0" eaLnBrk="1" fontAlgn="base" hangingPunct="1">
              <a:lnSpc>
                <a:spcPct val="110000"/>
              </a:lnSpc>
              <a:spcBef>
                <a:spcPts val="400"/>
              </a:spcBef>
              <a:spcAft>
                <a:spcPct val="0"/>
              </a:spcAft>
              <a:buClr>
                <a:schemeClr val="accent1"/>
              </a:buClr>
              <a:buSzPct val="100000"/>
              <a:buFont typeface="Arial"/>
              <a:buNone/>
              <a:defRPr sz="1700" b="0" i="0" kern="1200">
                <a:solidFill>
                  <a:schemeClr val="bg1"/>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74249" defTabSz="457144">
              <a:buClr>
                <a:srgbClr val="F26334"/>
              </a:buClr>
              <a:defRPr/>
            </a:pPr>
            <a:r>
              <a:rPr lang="en-US" sz="1800" dirty="0">
                <a:solidFill>
                  <a:srgbClr val="F26334"/>
                </a:solidFill>
              </a:rPr>
              <a:t>Our Impact</a:t>
            </a:r>
          </a:p>
          <a:p>
            <a:pPr marL="228594" indent="-169859" defTabSz="457144">
              <a:buClrTx/>
              <a:buFont typeface="Arial" panose="020B0604020202020204" pitchFamily="34" charset="0"/>
              <a:buChar char="•"/>
              <a:defRPr/>
            </a:pPr>
            <a:r>
              <a:rPr lang="en-US" sz="1600" b="0" dirty="0">
                <a:solidFill>
                  <a:prstClr val="white"/>
                </a:solidFill>
              </a:rPr>
              <a:t>10 billion GS1 barcodes scanned daily</a:t>
            </a:r>
          </a:p>
          <a:p>
            <a:pPr marL="228594" indent="-169859" defTabSz="457144">
              <a:buClrTx/>
              <a:buFont typeface="Arial" panose="020B0604020202020204" pitchFamily="34" charset="0"/>
              <a:buChar char="•"/>
              <a:defRPr/>
            </a:pPr>
            <a:r>
              <a:rPr lang="en-US" sz="1600" b="0" dirty="0">
                <a:solidFill>
                  <a:prstClr val="white"/>
                </a:solidFill>
              </a:rPr>
              <a:t>1 billion products carry GS1 barcodes</a:t>
            </a:r>
          </a:p>
          <a:p>
            <a:pPr marL="228594" indent="-169859" defTabSz="457144">
              <a:buClrTx/>
              <a:buFont typeface="Arial" panose="020B0604020202020204" pitchFamily="34" charset="0"/>
              <a:buChar char="•"/>
              <a:defRPr/>
            </a:pPr>
            <a:r>
              <a:rPr lang="en-US" sz="1600" b="0" dirty="0">
                <a:solidFill>
                  <a:prstClr val="white"/>
                </a:solidFill>
              </a:rPr>
              <a:t>More than 2 million companies use </a:t>
            </a:r>
            <a:br>
              <a:rPr lang="en-US" sz="1600" b="0" dirty="0">
                <a:solidFill>
                  <a:prstClr val="white"/>
                </a:solidFill>
              </a:rPr>
            </a:br>
            <a:r>
              <a:rPr lang="en-US" sz="1600" b="0" dirty="0">
                <a:solidFill>
                  <a:prstClr val="white"/>
                </a:solidFill>
              </a:rPr>
              <a:t>GS1 standards</a:t>
            </a:r>
          </a:p>
          <a:p>
            <a:pPr marL="228594" indent="-169859" defTabSz="457144">
              <a:buClrTx/>
              <a:buFont typeface="Arial" panose="020B0604020202020204" pitchFamily="34" charset="0"/>
              <a:buChar char="•"/>
              <a:defRPr/>
            </a:pPr>
            <a:r>
              <a:rPr lang="en-US" sz="1600" b="0" dirty="0">
                <a:solidFill>
                  <a:prstClr val="white"/>
                </a:solidFill>
              </a:rPr>
              <a:t>Inclusive and collaborative</a:t>
            </a:r>
          </a:p>
          <a:p>
            <a:pPr marL="228594" indent="-169859" defTabSz="457144">
              <a:buClrTx/>
              <a:buFont typeface="Arial" panose="020B0604020202020204" pitchFamily="34" charset="0"/>
              <a:buChar char="•"/>
              <a:defRPr/>
            </a:pPr>
            <a:endParaRPr lang="en-US" sz="1600" b="0" dirty="0">
              <a:solidFill>
                <a:prstClr val="white"/>
              </a:solidFill>
            </a:endParaRPr>
          </a:p>
        </p:txBody>
      </p:sp>
    </p:spTree>
    <p:extLst>
      <p:ext uri="{BB962C8B-B14F-4D97-AF65-F5344CB8AC3E}">
        <p14:creationId xmlns:p14="http://schemas.microsoft.com/office/powerpoint/2010/main" val="2404280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F5F81F-A37B-9802-9464-B838A4E8189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968736" y="1361934"/>
            <a:ext cx="4173064" cy="3210063"/>
          </a:xfrm>
          <a:prstGeom prst="rect">
            <a:avLst/>
          </a:prstGeom>
          <a:solidFill>
            <a:schemeClr val="tx2"/>
          </a:solidFill>
        </p:spPr>
      </p:pic>
      <p:sp>
        <p:nvSpPr>
          <p:cNvPr id="13" name="Rectangle 12">
            <a:extLst>
              <a:ext uri="{FF2B5EF4-FFF2-40B4-BE49-F238E27FC236}">
                <a16:creationId xmlns:a16="http://schemas.microsoft.com/office/drawing/2014/main" id="{5487DCB5-7B36-9A46-F909-64AE6A6239AC}"/>
              </a:ext>
            </a:extLst>
          </p:cNvPr>
          <p:cNvSpPr/>
          <p:nvPr/>
        </p:nvSpPr>
        <p:spPr>
          <a:xfrm rot="16200000">
            <a:off x="5304104" y="636851"/>
            <a:ext cx="3445180" cy="4425112"/>
          </a:xfrm>
          <a:prstGeom prst="rect">
            <a:avLst/>
          </a:prstGeom>
          <a:gradFill>
            <a:gsLst>
              <a:gs pos="3000">
                <a:schemeClr val="tx2"/>
              </a:gs>
              <a:gs pos="100000">
                <a:schemeClr val="tx2">
                  <a:alpha val="0"/>
                </a:schemeClr>
              </a:gs>
            </a:gsLst>
            <a:lin ang="5400000" scaled="1"/>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Verdana"/>
              <a:ea typeface="+mn-ea"/>
              <a:cs typeface="+mn-cs"/>
            </a:endParaRPr>
          </a:p>
        </p:txBody>
      </p:sp>
      <p:sp>
        <p:nvSpPr>
          <p:cNvPr id="4" name="Slide Number Placeholder 3">
            <a:extLst>
              <a:ext uri="{FF2B5EF4-FFF2-40B4-BE49-F238E27FC236}">
                <a16:creationId xmlns:a16="http://schemas.microsoft.com/office/drawing/2014/main" id="{84523BFC-B8EE-E8C7-D02E-8835E9499947}"/>
              </a:ext>
            </a:extLst>
          </p:cNvPr>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3</a:t>
            </a:fld>
            <a:endParaRPr lang="en-GB" noProof="0"/>
          </a:p>
        </p:txBody>
      </p:sp>
      <p:pic>
        <p:nvPicPr>
          <p:cNvPr id="16" name="Picture 15" descr="A black background with a black border&#10;&#10;AI-generated content may be incorrect.">
            <a:extLst>
              <a:ext uri="{FF2B5EF4-FFF2-40B4-BE49-F238E27FC236}">
                <a16:creationId xmlns:a16="http://schemas.microsoft.com/office/drawing/2014/main" id="{48BC7F9B-E86F-DCF6-3563-9EAC6CBA9CDB}"/>
              </a:ext>
            </a:extLst>
          </p:cNvPr>
          <p:cNvPicPr>
            <a:picLocks noChangeAspect="1"/>
          </p:cNvPicPr>
          <p:nvPr/>
        </p:nvPicPr>
        <p:blipFill>
          <a:blip r:embed="rId4"/>
          <a:srcRect l="40776" r="-1"/>
          <a:stretch/>
        </p:blipFill>
        <p:spPr>
          <a:xfrm flipH="1">
            <a:off x="0" y="-2"/>
            <a:ext cx="5415516" cy="4571999"/>
          </a:xfrm>
          <a:prstGeom prst="rect">
            <a:avLst/>
          </a:prstGeom>
        </p:spPr>
      </p:pic>
      <p:sp>
        <p:nvSpPr>
          <p:cNvPr id="12" name="Text Placeholder 11">
            <a:extLst>
              <a:ext uri="{FF2B5EF4-FFF2-40B4-BE49-F238E27FC236}">
                <a16:creationId xmlns:a16="http://schemas.microsoft.com/office/drawing/2014/main" id="{974D5173-1C38-A811-12A4-147F42D90613}"/>
              </a:ext>
            </a:extLst>
          </p:cNvPr>
          <p:cNvSpPr>
            <a:spLocks noGrp="1"/>
          </p:cNvSpPr>
          <p:nvPr>
            <p:ph type="body" sz="quarter" idx="11"/>
          </p:nvPr>
        </p:nvSpPr>
        <p:spPr>
          <a:xfrm>
            <a:off x="50800" y="1891839"/>
            <a:ext cx="4572000" cy="2502212"/>
          </a:xfrm>
          <a:effectLst/>
        </p:spPr>
        <p:txBody>
          <a:bodyPr/>
          <a:lstStyle/>
          <a:p>
            <a:pPr algn="just"/>
            <a:r>
              <a:rPr lang="en-US" sz="1600" dirty="0">
                <a:effectLst>
                  <a:outerShdw blurRad="50800" dist="38100" dir="2700000" algn="tl" rotWithShape="0">
                    <a:prstClr val="black">
                      <a:alpha val="40000"/>
                    </a:prstClr>
                  </a:outerShdw>
                </a:effectLst>
              </a:rPr>
              <a:t>The fight against counterfeiting and illicit trade is a task that must involve everyone, and GS1 is collaborating with authorities, security and policing clusters, member companies, </a:t>
            </a:r>
            <a:r>
              <a:rPr lang="en-US" sz="1600">
                <a:effectLst>
                  <a:outerShdw blurRad="50800" dist="38100" dir="2700000" algn="tl" rotWithShape="0">
                    <a:prstClr val="black">
                      <a:alpha val="40000"/>
                    </a:prstClr>
                  </a:outerShdw>
                </a:effectLst>
              </a:rPr>
              <a:t>solution providers </a:t>
            </a:r>
            <a:r>
              <a:rPr lang="en-US" sz="1600" dirty="0">
                <a:effectLst>
                  <a:outerShdw blurRad="50800" dist="38100" dir="2700000" algn="tl" rotWithShape="0">
                    <a:prstClr val="black">
                      <a:alpha val="40000"/>
                    </a:prstClr>
                  </a:outerShdw>
                </a:effectLst>
              </a:rPr>
              <a:t>and relevant stakeholders so that the GS1 standards can be a valuable element of any solution to detect, deter and dismantle illegal activities. </a:t>
            </a:r>
          </a:p>
        </p:txBody>
      </p:sp>
      <p:sp>
        <p:nvSpPr>
          <p:cNvPr id="8" name="Title 7">
            <a:extLst>
              <a:ext uri="{FF2B5EF4-FFF2-40B4-BE49-F238E27FC236}">
                <a16:creationId xmlns:a16="http://schemas.microsoft.com/office/drawing/2014/main" id="{CAB9A99F-E10D-AEA4-7D9E-8A17287BA765}"/>
              </a:ext>
            </a:extLst>
          </p:cNvPr>
          <p:cNvSpPr>
            <a:spLocks noGrp="1"/>
          </p:cNvSpPr>
          <p:nvPr>
            <p:ph type="title"/>
          </p:nvPr>
        </p:nvSpPr>
        <p:spPr>
          <a:effectLst/>
        </p:spPr>
        <p:txBody>
          <a:bodyPr/>
          <a:lstStyle/>
          <a:p>
            <a:r>
              <a:rPr lang="en-US" b="1" dirty="0">
                <a:effectLst>
                  <a:outerShdw blurRad="50800" dist="38100" dir="2700000" algn="tl" rotWithShape="0">
                    <a:prstClr val="black">
                      <a:alpha val="40000"/>
                    </a:prstClr>
                  </a:outerShdw>
                </a:effectLst>
              </a:rPr>
              <a:t>Photo right side</a:t>
            </a:r>
          </a:p>
        </p:txBody>
      </p:sp>
      <p:pic>
        <p:nvPicPr>
          <p:cNvPr id="3" name="Picture 2">
            <a:extLst>
              <a:ext uri="{FF2B5EF4-FFF2-40B4-BE49-F238E27FC236}">
                <a16:creationId xmlns:a16="http://schemas.microsoft.com/office/drawing/2014/main" id="{CE3563D9-9198-E406-74E4-6D286352C6C1}"/>
              </a:ext>
            </a:extLst>
          </p:cNvPr>
          <p:cNvPicPr>
            <a:picLocks noChangeAspect="1"/>
          </p:cNvPicPr>
          <p:nvPr/>
        </p:nvPicPr>
        <p:blipFill>
          <a:blip r:embed="rId5"/>
          <a:stretch>
            <a:fillRect/>
          </a:stretch>
        </p:blipFill>
        <p:spPr>
          <a:xfrm>
            <a:off x="0" y="-41879"/>
            <a:ext cx="9144000" cy="1786711"/>
          </a:xfrm>
          <a:prstGeom prst="rect">
            <a:avLst/>
          </a:prstGeom>
        </p:spPr>
      </p:pic>
    </p:spTree>
    <p:extLst>
      <p:ext uri="{BB962C8B-B14F-4D97-AF65-F5344CB8AC3E}">
        <p14:creationId xmlns:p14="http://schemas.microsoft.com/office/powerpoint/2010/main" val="2760304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304800" y="1025832"/>
            <a:ext cx="8246492" cy="373561"/>
          </a:xfrm>
        </p:spPr>
        <p:txBody>
          <a:bodyPr/>
          <a:lstStyle/>
          <a:p>
            <a:r>
              <a:rPr lang="en-US" sz="1600" dirty="0"/>
              <a:t> …wide range of stakeholders</a:t>
            </a:r>
            <a:endParaRPr lang="en-GB" sz="1600" dirty="0"/>
          </a:p>
        </p:txBody>
      </p:sp>
      <p:sp>
        <p:nvSpPr>
          <p:cNvPr id="5" name="Title 4"/>
          <p:cNvSpPr>
            <a:spLocks noGrp="1"/>
          </p:cNvSpPr>
          <p:nvPr>
            <p:ph type="title"/>
          </p:nvPr>
        </p:nvSpPr>
        <p:spPr/>
        <p:txBody>
          <a:bodyPr/>
          <a:lstStyle/>
          <a:p>
            <a:r>
              <a:rPr lang="en-US" b="1" dirty="0"/>
              <a:t>GS1 Standards Collaboration</a:t>
            </a:r>
            <a:endParaRPr lang="en-GB" b="1" dirty="0"/>
          </a:p>
        </p:txBody>
      </p:sp>
      <p:sp>
        <p:nvSpPr>
          <p:cNvPr id="4" name="Slide Number Placeholder 3"/>
          <p:cNvSpPr>
            <a:spLocks noGrp="1"/>
          </p:cNvSpPr>
          <p:nvPr>
            <p:ph type="sldNum" sz="quarter" idx="4294967295"/>
          </p:nvPr>
        </p:nvSpPr>
        <p:spPr>
          <a:xfrm>
            <a:off x="8896350" y="4759325"/>
            <a:ext cx="247650" cy="150813"/>
          </a:xfrm>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700" b="0" i="0" u="none" strike="noStrike" kern="1200" cap="none" spc="0" normalizeH="0" baseline="0" noProof="0" smtClean="0">
                <a:ln>
                  <a:noFill/>
                </a:ln>
                <a:solidFill>
                  <a:srgbClr val="454545"/>
                </a:solidFill>
                <a:effectLst/>
                <a:uLnTx/>
                <a:uFillTx/>
                <a:latin typeface="Verdana"/>
                <a:ea typeface="+mn-ea"/>
              </a:rPr>
              <a:pPr marL="0" marR="0" lvl="0" indent="0" algn="r" defTabSz="914310" rtl="0" eaLnBrk="1" fontAlgn="base" latinLnBrk="0" hangingPunct="1">
                <a:lnSpc>
                  <a:spcPct val="100000"/>
                </a:lnSpc>
                <a:spcBef>
                  <a:spcPts val="0"/>
                </a:spcBef>
                <a:spcAft>
                  <a:spcPct val="0"/>
                </a:spcAft>
                <a:buClrTx/>
                <a:buSzTx/>
                <a:buFontTx/>
                <a:buNone/>
                <a:tabLst/>
                <a:defRPr/>
              </a:pPr>
              <a:t>4</a:t>
            </a:fld>
            <a:endParaRPr kumimoji="0" lang="en-GB" sz="700" b="0" i="0" u="none" strike="noStrike" kern="1200" cap="none" spc="0" normalizeH="0" baseline="0" noProof="0">
              <a:ln>
                <a:noFill/>
              </a:ln>
              <a:solidFill>
                <a:srgbClr val="454545"/>
              </a:solidFill>
              <a:effectLst/>
              <a:uLnTx/>
              <a:uFillTx/>
              <a:latin typeface="Verdana"/>
              <a:ea typeface="+mn-ea"/>
            </a:endParaRPr>
          </a:p>
        </p:txBody>
      </p:sp>
      <p:grpSp>
        <p:nvGrpSpPr>
          <p:cNvPr id="7" name="Group 6"/>
          <p:cNvGrpSpPr/>
          <p:nvPr/>
        </p:nvGrpSpPr>
        <p:grpSpPr>
          <a:xfrm>
            <a:off x="447479" y="1534073"/>
            <a:ext cx="8553231" cy="659232"/>
            <a:chOff x="185705" y="1351814"/>
            <a:chExt cx="8759148" cy="1310049"/>
          </a:xfrm>
        </p:grpSpPr>
        <p:sp>
          <p:nvSpPr>
            <p:cNvPr id="8" name="Pentagon 7"/>
            <p:cNvSpPr/>
            <p:nvPr/>
          </p:nvSpPr>
          <p:spPr bwMode="auto">
            <a:xfrm>
              <a:off x="185705" y="1402161"/>
              <a:ext cx="2965086" cy="1052054"/>
            </a:xfrm>
            <a:prstGeom prst="homePlate">
              <a:avLst/>
            </a:prstGeom>
            <a:solidFill>
              <a:srgbClr val="008DB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BE" sz="1400" b="1" i="0" u="none" strike="noStrike" kern="1200" cap="none" spc="0" normalizeH="0" baseline="0" noProof="0" dirty="0">
                  <a:ln>
                    <a:noFill/>
                  </a:ln>
                  <a:solidFill>
                    <a:prstClr val="white"/>
                  </a:solidFill>
                  <a:effectLst/>
                  <a:uLnTx/>
                  <a:uFillTx/>
                  <a:latin typeface="Verdana"/>
                  <a:ea typeface="+mn-ea"/>
                  <a:cs typeface="+mn-cs"/>
                </a:rPr>
                <a:t>Authorities</a:t>
              </a: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sp>
          <p:nvSpPr>
            <p:cNvPr id="9" name="Rectangle 8"/>
            <p:cNvSpPr/>
            <p:nvPr/>
          </p:nvSpPr>
          <p:spPr bwMode="auto">
            <a:xfrm>
              <a:off x="3131283" y="1351814"/>
              <a:ext cx="5813570" cy="131004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2060"/>
                  </a:solidFill>
                  <a:effectLst/>
                  <a:uLnTx/>
                  <a:uFillTx/>
                  <a:latin typeface="Verdana"/>
                  <a:ea typeface="+mn-ea"/>
                  <a:cs typeface="+mn-cs"/>
                </a:rPr>
                <a:t>Local Authorities , In the  EU 2018/574, “</a:t>
              </a:r>
              <a:r>
                <a:rPr kumimoji="0" lang="en-GB" sz="1100" b="0" i="0" u="none" strike="noStrike" kern="1200" cap="none" spc="0" normalizeH="0" baseline="0" noProof="0" dirty="0">
                  <a:ln>
                    <a:noFill/>
                  </a:ln>
                  <a:solidFill>
                    <a:srgbClr val="002060"/>
                  </a:solidFill>
                  <a:effectLst/>
                  <a:uLnTx/>
                  <a:uFillTx/>
                  <a:latin typeface="Verdana"/>
                  <a:ea typeface="+mn-ea"/>
                  <a:cs typeface="+mn-cs"/>
                </a:rPr>
                <a:t>Product number – numeric identifier used in EU system </a:t>
              </a:r>
              <a:r>
                <a:rPr kumimoji="0" lang="en-GB" sz="1100" b="0" i="0" u="none" strike="noStrike" kern="1200" cap="none" spc="0" normalizeH="0" baseline="0" noProof="0" dirty="0" err="1">
                  <a:ln>
                    <a:noFill/>
                  </a:ln>
                  <a:solidFill>
                    <a:srgbClr val="002060"/>
                  </a:solidFill>
                  <a:effectLst/>
                  <a:uLnTx/>
                  <a:uFillTx/>
                  <a:latin typeface="Verdana"/>
                  <a:ea typeface="+mn-ea"/>
                  <a:cs typeface="+mn-cs"/>
                </a:rPr>
                <a:t>sto</a:t>
              </a:r>
              <a:r>
                <a:rPr kumimoji="0" lang="en-GB" sz="1100" b="0" i="0" u="none" strike="noStrike" kern="1200" cap="none" spc="0" normalizeH="0" baseline="0" noProof="0" dirty="0">
                  <a:ln>
                    <a:noFill/>
                  </a:ln>
                  <a:solidFill>
                    <a:srgbClr val="002060"/>
                  </a:solidFill>
                  <a:effectLst/>
                  <a:uLnTx/>
                  <a:uFillTx/>
                  <a:latin typeface="Verdana"/>
                  <a:ea typeface="+mn-ea"/>
                  <a:cs typeface="+mn-cs"/>
                </a:rPr>
                <a:t> identify product presentations (e.g. GTIN (Global Trade Identification Number) of the product</a:t>
              </a:r>
              <a:r>
                <a:rPr lang="en-GB" sz="1100" dirty="0">
                  <a:solidFill>
                    <a:srgbClr val="002060"/>
                  </a:solidFill>
                  <a:latin typeface="Verdana"/>
                </a:rPr>
                <a:t>.</a:t>
              </a:r>
              <a:endParaRPr kumimoji="0" lang="en-GB" sz="1100" b="0" i="0" u="none" strike="noStrike" kern="1200" cap="none" spc="0" normalizeH="0" baseline="0" noProof="0" dirty="0">
                <a:ln>
                  <a:noFill/>
                </a:ln>
                <a:solidFill>
                  <a:srgbClr val="002060"/>
                </a:solidFill>
                <a:effectLst/>
                <a:uLnTx/>
                <a:uFillTx/>
                <a:latin typeface="Verdana"/>
                <a:ea typeface="+mn-ea"/>
                <a:cs typeface="+mn-cs"/>
              </a:endParaRPr>
            </a:p>
          </p:txBody>
        </p:sp>
      </p:grpSp>
      <p:grpSp>
        <p:nvGrpSpPr>
          <p:cNvPr id="10" name="Group 9"/>
          <p:cNvGrpSpPr/>
          <p:nvPr/>
        </p:nvGrpSpPr>
        <p:grpSpPr>
          <a:xfrm>
            <a:off x="447479" y="2219130"/>
            <a:ext cx="8619904" cy="460152"/>
            <a:chOff x="153274" y="2475740"/>
            <a:chExt cx="8034044" cy="914430"/>
          </a:xfrm>
        </p:grpSpPr>
        <p:sp>
          <p:nvSpPr>
            <p:cNvPr id="11" name="Pentagon 10"/>
            <p:cNvSpPr/>
            <p:nvPr/>
          </p:nvSpPr>
          <p:spPr bwMode="auto">
            <a:xfrm>
              <a:off x="153274" y="2475740"/>
              <a:ext cx="2698593" cy="914430"/>
            </a:xfrm>
            <a:prstGeom prst="homePlate">
              <a:avLst/>
            </a:prstGeom>
            <a:solidFill>
              <a:srgbClr val="008DB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Verdana"/>
                  <a:ea typeface="+mn-ea"/>
                  <a:cs typeface="+mn-cs"/>
                </a:rPr>
                <a:t>Retailers, distributors, wholesalers</a:t>
              </a:r>
            </a:p>
          </p:txBody>
        </p:sp>
        <p:sp>
          <p:nvSpPr>
            <p:cNvPr id="12" name="Rectangle 11"/>
            <p:cNvSpPr/>
            <p:nvPr/>
          </p:nvSpPr>
          <p:spPr bwMode="auto">
            <a:xfrm>
              <a:off x="2842990" y="3025399"/>
              <a:ext cx="5344328" cy="18102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2060"/>
                  </a:solidFill>
                  <a:effectLst/>
                  <a:uLnTx/>
                  <a:uFillTx/>
                  <a:latin typeface="Verdana"/>
                  <a:ea typeface="+mn-ea"/>
                  <a:cs typeface="+mn-cs"/>
                </a:rPr>
                <a:t>Supports backwards compatibility with retail supply chain scanners and master data used within orders, invoices, and payments</a:t>
              </a:r>
              <a:endParaRPr kumimoji="0" lang="en-GB" sz="1100" b="0" i="0" u="none" strike="noStrike" kern="1200" cap="none" spc="0" normalizeH="0" baseline="0" noProof="0" dirty="0">
                <a:ln>
                  <a:noFill/>
                </a:ln>
                <a:solidFill>
                  <a:srgbClr val="002060"/>
                </a:solidFill>
                <a:effectLst/>
                <a:uLnTx/>
                <a:uFillTx/>
                <a:latin typeface="Verdana"/>
                <a:ea typeface="+mn-ea"/>
                <a:cs typeface="+mn-cs"/>
              </a:endParaRPr>
            </a:p>
            <a:p>
              <a:pPr marL="0" marR="0" lvl="0" indent="0" algn="l" defTabSz="91431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2060"/>
                </a:solidFill>
                <a:effectLst/>
                <a:uLnTx/>
                <a:uFillTx/>
                <a:latin typeface="Verdana"/>
                <a:ea typeface="+mn-ea"/>
                <a:cs typeface="+mn-cs"/>
              </a:endParaRPr>
            </a:p>
          </p:txBody>
        </p:sp>
      </p:grpSp>
      <p:grpSp>
        <p:nvGrpSpPr>
          <p:cNvPr id="13" name="Group 12"/>
          <p:cNvGrpSpPr/>
          <p:nvPr/>
        </p:nvGrpSpPr>
        <p:grpSpPr>
          <a:xfrm>
            <a:off x="447479" y="2812024"/>
            <a:ext cx="8647354" cy="469676"/>
            <a:chOff x="202595" y="3094936"/>
            <a:chExt cx="8055332" cy="933355"/>
          </a:xfrm>
        </p:grpSpPr>
        <p:sp>
          <p:nvSpPr>
            <p:cNvPr id="14" name="Pentagon 13"/>
            <p:cNvSpPr/>
            <p:nvPr/>
          </p:nvSpPr>
          <p:spPr bwMode="auto">
            <a:xfrm>
              <a:off x="202595" y="3094936"/>
              <a:ext cx="2701590" cy="933355"/>
            </a:xfrm>
            <a:prstGeom prst="homePlate">
              <a:avLst/>
            </a:prstGeom>
            <a:solidFill>
              <a:srgbClr val="008DB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Verdana"/>
                  <a:ea typeface="+mn-ea"/>
                  <a:cs typeface="+mn-cs"/>
                </a:rPr>
                <a:t>Manufacturers</a:t>
              </a:r>
            </a:p>
          </p:txBody>
        </p:sp>
        <p:sp>
          <p:nvSpPr>
            <p:cNvPr id="15" name="Rectangle 14"/>
            <p:cNvSpPr/>
            <p:nvPr/>
          </p:nvSpPr>
          <p:spPr bwMode="auto">
            <a:xfrm>
              <a:off x="2856430" y="3221258"/>
              <a:ext cx="5401497" cy="76400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2060"/>
                  </a:solidFill>
                  <a:effectLst/>
                  <a:uLnTx/>
                  <a:uFillTx/>
                  <a:latin typeface="Verdana"/>
                  <a:ea typeface="+mn-ea"/>
                  <a:cs typeface="+mn-cs"/>
                </a:rPr>
                <a:t>Can be printed by high-speed, inline production/printing systems</a:t>
              </a:r>
              <a:endParaRPr kumimoji="0" lang="en-GB" sz="1100" b="0" i="0" u="none" strike="noStrike" kern="1200" cap="none" spc="0" normalizeH="0" baseline="0" noProof="0" dirty="0">
                <a:ln>
                  <a:noFill/>
                </a:ln>
                <a:solidFill>
                  <a:srgbClr val="002060"/>
                </a:solidFill>
                <a:effectLst/>
                <a:uLnTx/>
                <a:uFillTx/>
                <a:latin typeface="Verdana"/>
                <a:ea typeface="+mn-ea"/>
                <a:cs typeface="+mn-cs"/>
              </a:endParaRPr>
            </a:p>
          </p:txBody>
        </p:sp>
      </p:grpSp>
      <p:grpSp>
        <p:nvGrpSpPr>
          <p:cNvPr id="16" name="Group 15"/>
          <p:cNvGrpSpPr/>
          <p:nvPr/>
        </p:nvGrpSpPr>
        <p:grpSpPr>
          <a:xfrm>
            <a:off x="447479" y="3396930"/>
            <a:ext cx="8386809" cy="480438"/>
            <a:chOff x="204788" y="3804610"/>
            <a:chExt cx="8588719" cy="954743"/>
          </a:xfrm>
        </p:grpSpPr>
        <p:sp>
          <p:nvSpPr>
            <p:cNvPr id="17" name="Pentagon 16"/>
            <p:cNvSpPr/>
            <p:nvPr/>
          </p:nvSpPr>
          <p:spPr bwMode="auto">
            <a:xfrm>
              <a:off x="204788" y="3804610"/>
              <a:ext cx="2970236" cy="954743"/>
            </a:xfrm>
            <a:prstGeom prst="homePlate">
              <a:avLst/>
            </a:prstGeom>
            <a:solidFill>
              <a:srgbClr val="008DB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Verdana"/>
                  <a:ea typeface="+mn-ea"/>
                  <a:cs typeface="+mn-cs"/>
                </a:rPr>
                <a:t>Customs officials</a:t>
              </a:r>
            </a:p>
          </p:txBody>
        </p:sp>
        <p:sp>
          <p:nvSpPr>
            <p:cNvPr id="18" name="Rectangle 17"/>
            <p:cNvSpPr/>
            <p:nvPr/>
          </p:nvSpPr>
          <p:spPr bwMode="auto">
            <a:xfrm>
              <a:off x="3118800" y="3898147"/>
              <a:ext cx="5674707" cy="76400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2060"/>
                  </a:solidFill>
                  <a:effectLst/>
                  <a:uLnTx/>
                  <a:uFillTx/>
                  <a:latin typeface="Verdana"/>
                  <a:ea typeface="+mn-ea"/>
                  <a:cs typeface="+mn-cs"/>
                </a:rPr>
                <a:t>Permits a primary link between packaging ID and shipping manifests</a:t>
              </a:r>
              <a:endParaRPr kumimoji="0" lang="en-GB" sz="1100" b="0" i="0" u="none" strike="noStrike" kern="1200" cap="none" spc="0" normalizeH="0" baseline="0" noProof="0" dirty="0">
                <a:ln>
                  <a:noFill/>
                </a:ln>
                <a:solidFill>
                  <a:srgbClr val="002060"/>
                </a:solidFill>
                <a:effectLst/>
                <a:uLnTx/>
                <a:uFillTx/>
                <a:latin typeface="Verdana"/>
                <a:ea typeface="+mn-ea"/>
                <a:cs typeface="+mn-cs"/>
              </a:endParaRPr>
            </a:p>
          </p:txBody>
        </p:sp>
      </p:grpSp>
      <p:grpSp>
        <p:nvGrpSpPr>
          <p:cNvPr id="19" name="Group 18"/>
          <p:cNvGrpSpPr/>
          <p:nvPr/>
        </p:nvGrpSpPr>
        <p:grpSpPr>
          <a:xfrm>
            <a:off x="457422" y="3942335"/>
            <a:ext cx="8553229" cy="546965"/>
            <a:chOff x="175525" y="4946749"/>
            <a:chExt cx="8575459" cy="764008"/>
          </a:xfrm>
        </p:grpSpPr>
        <p:sp>
          <p:nvSpPr>
            <p:cNvPr id="20" name="Pentagon 19"/>
            <p:cNvSpPr/>
            <p:nvPr/>
          </p:nvSpPr>
          <p:spPr bwMode="auto">
            <a:xfrm>
              <a:off x="175525" y="4992323"/>
              <a:ext cx="2902905" cy="672862"/>
            </a:xfrm>
            <a:prstGeom prst="homePlate">
              <a:avLst/>
            </a:prstGeom>
            <a:solidFill>
              <a:srgbClr val="008DB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Verdana"/>
                  <a:ea typeface="+mn-ea"/>
                  <a:cs typeface="+mn-cs"/>
                </a:rPr>
                <a:t>All</a:t>
              </a:r>
            </a:p>
          </p:txBody>
        </p:sp>
        <p:sp>
          <p:nvSpPr>
            <p:cNvPr id="21" name="Rectangle 20"/>
            <p:cNvSpPr/>
            <p:nvPr/>
          </p:nvSpPr>
          <p:spPr bwMode="auto">
            <a:xfrm>
              <a:off x="3023383" y="4946749"/>
              <a:ext cx="5727601" cy="76400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2060"/>
                  </a:solidFill>
                  <a:effectLst/>
                  <a:uLnTx/>
                  <a:uFillTx/>
                  <a:latin typeface="Verdana"/>
                  <a:ea typeface="+mn-ea"/>
                  <a:cs typeface="+mn-cs"/>
                </a:rPr>
                <a:t>Provides scalable, interoperable, faster implementation with less disruption and cost, using open, supply chain standards deployed pervasively today.</a:t>
              </a:r>
            </a:p>
          </p:txBody>
        </p:sp>
      </p:grpSp>
    </p:spTree>
    <p:extLst>
      <p:ext uri="{BB962C8B-B14F-4D97-AF65-F5344CB8AC3E}">
        <p14:creationId xmlns:p14="http://schemas.microsoft.com/office/powerpoint/2010/main" val="105465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9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9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9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9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9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A3B8C72-3827-2477-200E-AAFEA26C0014}"/>
              </a:ext>
            </a:extLst>
          </p:cNvPr>
          <p:cNvSpPr>
            <a:spLocks noGrp="1"/>
          </p:cNvSpPr>
          <p:nvPr>
            <p:ph type="title"/>
          </p:nvPr>
        </p:nvSpPr>
        <p:spPr>
          <a:xfrm>
            <a:off x="447479" y="172643"/>
            <a:ext cx="8243942" cy="679647"/>
          </a:xfrm>
        </p:spPr>
        <p:txBody>
          <a:bodyPr/>
          <a:lstStyle/>
          <a:p>
            <a:r>
              <a:rPr lang="en-US" b="1" dirty="0"/>
              <a:t>European Union Intellectual Property Office</a:t>
            </a:r>
          </a:p>
        </p:txBody>
      </p:sp>
      <p:pic>
        <p:nvPicPr>
          <p:cNvPr id="6" name="Picture 5">
            <a:extLst>
              <a:ext uri="{FF2B5EF4-FFF2-40B4-BE49-F238E27FC236}">
                <a16:creationId xmlns:a16="http://schemas.microsoft.com/office/drawing/2014/main" id="{4D062FB3-4342-24B8-D239-C4874E226EA6}"/>
              </a:ext>
            </a:extLst>
          </p:cNvPr>
          <p:cNvPicPr>
            <a:picLocks noChangeAspect="1"/>
          </p:cNvPicPr>
          <p:nvPr/>
        </p:nvPicPr>
        <p:blipFill>
          <a:blip r:embed="rId3">
            <a:extLst>
              <a:ext uri="{28A0092B-C50C-407E-A947-70E740481C1C}">
                <a14:useLocalDpi xmlns:a14="http://schemas.microsoft.com/office/drawing/2010/main" val="0"/>
              </a:ext>
            </a:extLst>
          </a:blip>
          <a:srcRect t="2405" r="-1" b="18016"/>
          <a:stretch>
            <a:fillRect/>
          </a:stretch>
        </p:blipFill>
        <p:spPr bwMode="auto">
          <a:xfrm>
            <a:off x="447720" y="1091409"/>
            <a:ext cx="8241707" cy="3312086"/>
          </a:xfrm>
          <a:prstGeom prst="rect">
            <a:avLst/>
          </a:prstGeom>
          <a:noFill/>
          <a:ln w="9525">
            <a:noFill/>
            <a:miter lim="800000"/>
            <a:headEnd/>
            <a:tailEnd/>
          </a:ln>
        </p:spPr>
      </p:pic>
      <p:sp>
        <p:nvSpPr>
          <p:cNvPr id="4" name="Slide Number Placeholder 3">
            <a:extLst>
              <a:ext uri="{FF2B5EF4-FFF2-40B4-BE49-F238E27FC236}">
                <a16:creationId xmlns:a16="http://schemas.microsoft.com/office/drawing/2014/main" id="{DC4D3324-15BF-67FE-E7A6-1A970D92E017}"/>
              </a:ext>
            </a:extLst>
          </p:cNvPr>
          <p:cNvSpPr>
            <a:spLocks noGrp="1"/>
          </p:cNvSpPr>
          <p:nvPr>
            <p:ph type="sldNum" sz="quarter" idx="12"/>
          </p:nvPr>
        </p:nvSpPr>
        <p:spPr>
          <a:xfrm>
            <a:off x="8447485" y="4759630"/>
            <a:ext cx="247535" cy="150195"/>
          </a:xfrm>
        </p:spPr>
        <p:txBody>
          <a:bodyPr wrap="square" anchor="ctr">
            <a:normAutofit/>
          </a:bodyPr>
          <a:lstStyle/>
          <a:p>
            <a:pPr fontAlgn="base">
              <a:spcAft>
                <a:spcPts val="600"/>
              </a:spcAft>
              <a:defRPr/>
            </a:pPr>
            <a:fld id="{4472AB7F-E8D0-4874-A9B8-335B68DC5F05}" type="slidenum">
              <a:rPr lang="en-GB" noProof="0" smtClean="0"/>
              <a:pPr fontAlgn="base">
                <a:spcAft>
                  <a:spcPts val="600"/>
                </a:spcAft>
                <a:defRPr/>
              </a:pPr>
              <a:t>5</a:t>
            </a:fld>
            <a:endParaRPr lang="en-GB" noProof="0"/>
          </a:p>
        </p:txBody>
      </p:sp>
    </p:spTree>
    <p:extLst>
      <p:ext uri="{BB962C8B-B14F-4D97-AF65-F5344CB8AC3E}">
        <p14:creationId xmlns:p14="http://schemas.microsoft.com/office/powerpoint/2010/main" val="542627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B07B85-6991-266F-D98E-FFE5BEBAA189}"/>
              </a:ext>
            </a:extLst>
          </p:cNvPr>
          <p:cNvSpPr>
            <a:spLocks noGrp="1"/>
          </p:cNvSpPr>
          <p:nvPr>
            <p:ph type="body" sz="quarter" idx="11"/>
          </p:nvPr>
        </p:nvSpPr>
        <p:spPr/>
        <p:txBody>
          <a:bodyPr/>
          <a:lstStyle/>
          <a:p>
            <a:endParaRPr lang="fr-FR"/>
          </a:p>
        </p:txBody>
      </p:sp>
      <p:sp>
        <p:nvSpPr>
          <p:cNvPr id="3" name="Title 2">
            <a:extLst>
              <a:ext uri="{FF2B5EF4-FFF2-40B4-BE49-F238E27FC236}">
                <a16:creationId xmlns:a16="http://schemas.microsoft.com/office/drawing/2014/main" id="{CADC61B6-ED09-CB67-7C36-AF957E23E202}"/>
              </a:ext>
            </a:extLst>
          </p:cNvPr>
          <p:cNvSpPr>
            <a:spLocks noGrp="1"/>
          </p:cNvSpPr>
          <p:nvPr>
            <p:ph type="title"/>
          </p:nvPr>
        </p:nvSpPr>
        <p:spPr/>
        <p:txBody>
          <a:bodyPr/>
          <a:lstStyle/>
          <a:p>
            <a:endParaRPr lang="fr-FR"/>
          </a:p>
        </p:txBody>
      </p:sp>
      <p:sp>
        <p:nvSpPr>
          <p:cNvPr id="4" name="Slide Number Placeholder 3">
            <a:extLst>
              <a:ext uri="{FF2B5EF4-FFF2-40B4-BE49-F238E27FC236}">
                <a16:creationId xmlns:a16="http://schemas.microsoft.com/office/drawing/2014/main" id="{D95A8BE9-7056-A31C-F9F5-E982420432E8}"/>
              </a:ext>
            </a:extLst>
          </p:cNvPr>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6</a:t>
            </a:fld>
            <a:endParaRPr lang="en-GB" noProof="0"/>
          </a:p>
        </p:txBody>
      </p:sp>
      <p:sp>
        <p:nvSpPr>
          <p:cNvPr id="5" name="Content Placeholder 4">
            <a:extLst>
              <a:ext uri="{FF2B5EF4-FFF2-40B4-BE49-F238E27FC236}">
                <a16:creationId xmlns:a16="http://schemas.microsoft.com/office/drawing/2014/main" id="{78356E6D-DC25-B9E3-B9F8-E732A3F0F608}"/>
              </a:ext>
            </a:extLst>
          </p:cNvPr>
          <p:cNvSpPr>
            <a:spLocks noGrp="1"/>
          </p:cNvSpPr>
          <p:nvPr>
            <p:ph idx="15"/>
          </p:nvPr>
        </p:nvSpPr>
        <p:spPr/>
        <p:txBody>
          <a:bodyPr/>
          <a:lstStyle/>
          <a:p>
            <a:endParaRPr lang="fr-FR"/>
          </a:p>
        </p:txBody>
      </p:sp>
      <p:pic>
        <p:nvPicPr>
          <p:cNvPr id="6" name="Graphic 1">
            <a:extLst>
              <a:ext uri="{FF2B5EF4-FFF2-40B4-BE49-F238E27FC236}">
                <a16:creationId xmlns:a16="http://schemas.microsoft.com/office/drawing/2014/main" id="{BE4D1AA8-9310-BC67-9051-7471B61331AA}"/>
              </a:ext>
            </a:extLst>
          </p:cNvPr>
          <p:cNvPicPr>
            <a:picLocks noChangeAspect="1"/>
          </p:cNvPicPr>
          <p:nvPr/>
        </p:nvPicPr>
        <p:blipFill>
          <a:blip r:embed="rId3">
            <a:extLst>
              <a:ext uri="{28A0092B-C50C-407E-A947-70E740481C1C}">
                <a14:useLocalDpi xmlns:a14="http://schemas.microsoft.com/office/drawing/2010/main" val="0"/>
              </a:ext>
            </a:extLst>
          </a:blip>
          <a:srcRect t="6707" b="5767"/>
          <a:stretch/>
        </p:blipFill>
        <p:spPr bwMode="auto">
          <a:xfrm>
            <a:off x="0" y="0"/>
            <a:ext cx="9093819" cy="4572000"/>
          </a:xfrm>
          <a:prstGeom prst="rect">
            <a:avLst/>
          </a:prstGeom>
          <a:noFill/>
          <a:ln>
            <a:noFill/>
          </a:ln>
        </p:spPr>
      </p:pic>
    </p:spTree>
    <p:extLst>
      <p:ext uri="{BB962C8B-B14F-4D97-AF65-F5344CB8AC3E}">
        <p14:creationId xmlns:p14="http://schemas.microsoft.com/office/powerpoint/2010/main" val="553549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ACA4E3-66E4-0DC5-C9FC-1B2F69398A87}"/>
              </a:ext>
            </a:extLst>
          </p:cNvPr>
          <p:cNvPicPr>
            <a:picLocks noChangeAspect="1"/>
          </p:cNvPicPr>
          <p:nvPr/>
        </p:nvPicPr>
        <p:blipFill>
          <a:blip r:embed="rId3"/>
          <a:stretch>
            <a:fillRect/>
          </a:stretch>
        </p:blipFill>
        <p:spPr>
          <a:xfrm>
            <a:off x="611514" y="1181101"/>
            <a:ext cx="4544685" cy="2965450"/>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2112AC1B-F88C-27BB-6AA1-38C30C41C901}"/>
              </a:ext>
            </a:extLst>
          </p:cNvPr>
          <p:cNvSpPr>
            <a:spLocks noGrp="1"/>
          </p:cNvSpPr>
          <p:nvPr>
            <p:ph type="sldNum" sz="quarter" idx="12"/>
          </p:nvPr>
        </p:nvSpPr>
        <p:spPr>
          <a:xfrm>
            <a:off x="8447485" y="4759630"/>
            <a:ext cx="247535" cy="150195"/>
          </a:xfrm>
        </p:spPr>
        <p:txBody>
          <a:bodyPr wrap="square" anchor="ctr">
            <a:normAutofit/>
          </a:bodyPr>
          <a:lstStyle/>
          <a:p>
            <a:pPr fontAlgn="base">
              <a:spcAft>
                <a:spcPts val="600"/>
              </a:spcAft>
              <a:defRPr/>
            </a:pPr>
            <a:fld id="{4472AB7F-E8D0-4874-A9B8-335B68DC5F05}" type="slidenum">
              <a:rPr lang="en-GB" noProof="0" smtClean="0"/>
              <a:pPr fontAlgn="base">
                <a:spcAft>
                  <a:spcPts val="600"/>
                </a:spcAft>
                <a:defRPr/>
              </a:pPr>
              <a:t>7</a:t>
            </a:fld>
            <a:endParaRPr lang="en-GB" noProof="0"/>
          </a:p>
        </p:txBody>
      </p:sp>
      <p:sp>
        <p:nvSpPr>
          <p:cNvPr id="10" name="Title 3">
            <a:extLst>
              <a:ext uri="{FF2B5EF4-FFF2-40B4-BE49-F238E27FC236}">
                <a16:creationId xmlns:a16="http://schemas.microsoft.com/office/drawing/2014/main" id="{C9E0EE79-95DC-8323-2E6F-DFE84A723E14}"/>
              </a:ext>
            </a:extLst>
          </p:cNvPr>
          <p:cNvSpPr>
            <a:spLocks noGrp="1"/>
          </p:cNvSpPr>
          <p:nvPr>
            <p:ph type="title"/>
          </p:nvPr>
        </p:nvSpPr>
        <p:spPr>
          <a:xfrm>
            <a:off x="447479" y="147005"/>
            <a:ext cx="8243942" cy="679647"/>
          </a:xfrm>
        </p:spPr>
        <p:txBody>
          <a:bodyPr wrap="square" anchor="ctr">
            <a:normAutofit/>
          </a:bodyPr>
          <a:lstStyle/>
          <a:p>
            <a:r>
              <a:rPr lang="en-US" b="1" dirty="0"/>
              <a:t>Verified By GS1 Registries</a:t>
            </a:r>
          </a:p>
        </p:txBody>
      </p:sp>
      <p:pic>
        <p:nvPicPr>
          <p:cNvPr id="6" name="Content Placeholder 6" descr="A screenshot of a phone&#10;&#10;AI-generated content may be incorrect.">
            <a:extLst>
              <a:ext uri="{FF2B5EF4-FFF2-40B4-BE49-F238E27FC236}">
                <a16:creationId xmlns:a16="http://schemas.microsoft.com/office/drawing/2014/main" id="{53FA23BC-C98F-33F2-F6F7-CFF4E481B2F9}"/>
              </a:ext>
            </a:extLst>
          </p:cNvPr>
          <p:cNvPicPr>
            <a:picLocks noChangeAspect="1"/>
          </p:cNvPicPr>
          <p:nvPr/>
        </p:nvPicPr>
        <p:blipFill>
          <a:blip r:embed="rId4"/>
          <a:srcRect t="4237"/>
          <a:stretch/>
        </p:blipFill>
        <p:spPr>
          <a:xfrm>
            <a:off x="5902129" y="1096962"/>
            <a:ext cx="2022671" cy="3267075"/>
          </a:xfrm>
          <a:prstGeom prst="rect">
            <a:avLst/>
          </a:prstGeom>
        </p:spPr>
      </p:pic>
    </p:spTree>
    <p:extLst>
      <p:ext uri="{BB962C8B-B14F-4D97-AF65-F5344CB8AC3E}">
        <p14:creationId xmlns:p14="http://schemas.microsoft.com/office/powerpoint/2010/main" val="792389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4EA65F-BB62-D9FD-A027-309EB4DCD343}"/>
              </a:ext>
            </a:extLst>
          </p:cNvPr>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8</a:t>
            </a:fld>
            <a:endParaRPr lang="en-GB" noProof="0"/>
          </a:p>
        </p:txBody>
      </p:sp>
      <p:sp>
        <p:nvSpPr>
          <p:cNvPr id="3" name="Title 2">
            <a:extLst>
              <a:ext uri="{FF2B5EF4-FFF2-40B4-BE49-F238E27FC236}">
                <a16:creationId xmlns:a16="http://schemas.microsoft.com/office/drawing/2014/main" id="{FC9A7D85-E249-FA6C-1F7B-407E4727A69C}"/>
              </a:ext>
            </a:extLst>
          </p:cNvPr>
          <p:cNvSpPr>
            <a:spLocks noGrp="1"/>
          </p:cNvSpPr>
          <p:nvPr>
            <p:ph type="title"/>
          </p:nvPr>
        </p:nvSpPr>
        <p:spPr/>
        <p:txBody>
          <a:bodyPr/>
          <a:lstStyle/>
          <a:p>
            <a:r>
              <a:rPr lang="en-US" dirty="0"/>
              <a:t>Download App</a:t>
            </a:r>
          </a:p>
        </p:txBody>
      </p:sp>
      <p:sp>
        <p:nvSpPr>
          <p:cNvPr id="6" name="TextBox 5">
            <a:extLst>
              <a:ext uri="{FF2B5EF4-FFF2-40B4-BE49-F238E27FC236}">
                <a16:creationId xmlns:a16="http://schemas.microsoft.com/office/drawing/2014/main" id="{DB1E2EA5-9ED1-0D10-165D-F4A43E232742}"/>
              </a:ext>
            </a:extLst>
          </p:cNvPr>
          <p:cNvSpPr txBox="1"/>
          <p:nvPr/>
        </p:nvSpPr>
        <p:spPr>
          <a:xfrm>
            <a:off x="566056" y="1117601"/>
            <a:ext cx="2104573" cy="369332"/>
          </a:xfrm>
          <a:prstGeom prst="rect">
            <a:avLst/>
          </a:prstGeom>
          <a:noFill/>
        </p:spPr>
        <p:txBody>
          <a:bodyPr wrap="square" rtlCol="0">
            <a:spAutoFit/>
          </a:bodyPr>
          <a:lstStyle/>
          <a:p>
            <a:r>
              <a:rPr lang="en-US" b="1" dirty="0">
                <a:solidFill>
                  <a:srgbClr val="002060"/>
                </a:solidFill>
              </a:rPr>
              <a:t>Apple Store </a:t>
            </a:r>
          </a:p>
        </p:txBody>
      </p:sp>
      <p:sp>
        <p:nvSpPr>
          <p:cNvPr id="7" name="TextBox 6">
            <a:extLst>
              <a:ext uri="{FF2B5EF4-FFF2-40B4-BE49-F238E27FC236}">
                <a16:creationId xmlns:a16="http://schemas.microsoft.com/office/drawing/2014/main" id="{40B880C4-B191-9124-F1F1-E0F61F239D51}"/>
              </a:ext>
            </a:extLst>
          </p:cNvPr>
          <p:cNvSpPr txBox="1"/>
          <p:nvPr/>
        </p:nvSpPr>
        <p:spPr>
          <a:xfrm>
            <a:off x="5638801" y="1117601"/>
            <a:ext cx="3505199" cy="369332"/>
          </a:xfrm>
          <a:prstGeom prst="rect">
            <a:avLst/>
          </a:prstGeom>
          <a:noFill/>
        </p:spPr>
        <p:txBody>
          <a:bodyPr wrap="square" rtlCol="0">
            <a:spAutoFit/>
          </a:bodyPr>
          <a:lstStyle/>
          <a:p>
            <a:r>
              <a:rPr lang="en-US" b="1" dirty="0">
                <a:solidFill>
                  <a:srgbClr val="002060"/>
                </a:solidFill>
              </a:rPr>
              <a:t>Google Play Store </a:t>
            </a:r>
          </a:p>
        </p:txBody>
      </p:sp>
      <p:pic>
        <p:nvPicPr>
          <p:cNvPr id="9" name="Picture 8" descr="A qr code with black squares&#10;&#10;AI-generated content may be incorrect.">
            <a:extLst>
              <a:ext uri="{FF2B5EF4-FFF2-40B4-BE49-F238E27FC236}">
                <a16:creationId xmlns:a16="http://schemas.microsoft.com/office/drawing/2014/main" id="{15EBEF30-3F1E-A704-9D3C-8225530BA98C}"/>
              </a:ext>
            </a:extLst>
          </p:cNvPr>
          <p:cNvPicPr>
            <a:picLocks noChangeAspect="1"/>
          </p:cNvPicPr>
          <p:nvPr/>
        </p:nvPicPr>
        <p:blipFill>
          <a:blip r:embed="rId2"/>
          <a:stretch>
            <a:fillRect/>
          </a:stretch>
        </p:blipFill>
        <p:spPr>
          <a:xfrm>
            <a:off x="566056" y="1790697"/>
            <a:ext cx="2365830" cy="2365830"/>
          </a:xfrm>
          <a:prstGeom prst="rect">
            <a:avLst/>
          </a:prstGeom>
        </p:spPr>
      </p:pic>
      <p:pic>
        <p:nvPicPr>
          <p:cNvPr id="11" name="Picture 10" descr="A qr code with black squares&#10;&#10;AI-generated content may be incorrect.">
            <a:extLst>
              <a:ext uri="{FF2B5EF4-FFF2-40B4-BE49-F238E27FC236}">
                <a16:creationId xmlns:a16="http://schemas.microsoft.com/office/drawing/2014/main" id="{6C90380C-974F-9995-2C42-2F8920BBD53E}"/>
              </a:ext>
            </a:extLst>
          </p:cNvPr>
          <p:cNvPicPr>
            <a:picLocks noChangeAspect="1"/>
          </p:cNvPicPr>
          <p:nvPr/>
        </p:nvPicPr>
        <p:blipFill>
          <a:blip r:embed="rId3"/>
          <a:stretch>
            <a:fillRect/>
          </a:stretch>
        </p:blipFill>
        <p:spPr>
          <a:xfrm>
            <a:off x="5970193" y="1790697"/>
            <a:ext cx="2248017" cy="2365830"/>
          </a:xfrm>
          <a:prstGeom prst="rect">
            <a:avLst/>
          </a:prstGeom>
        </p:spPr>
      </p:pic>
    </p:spTree>
    <p:extLst>
      <p:ext uri="{BB962C8B-B14F-4D97-AF65-F5344CB8AC3E}">
        <p14:creationId xmlns:p14="http://schemas.microsoft.com/office/powerpoint/2010/main" val="4276408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D3CAB8-90E4-D454-E6FD-84EBC097440E}"/>
              </a:ext>
            </a:extLst>
          </p:cNvPr>
          <p:cNvSpPr>
            <a:spLocks noGrp="1"/>
          </p:cNvSpPr>
          <p:nvPr>
            <p:ph type="body" sz="quarter" idx="11"/>
          </p:nvPr>
        </p:nvSpPr>
        <p:spPr/>
        <p:txBody>
          <a:bodyPr/>
          <a:lstStyle/>
          <a:p>
            <a:endParaRPr lang="fr-FR"/>
          </a:p>
        </p:txBody>
      </p:sp>
      <p:sp>
        <p:nvSpPr>
          <p:cNvPr id="3" name="Slide Number Placeholder 2">
            <a:extLst>
              <a:ext uri="{FF2B5EF4-FFF2-40B4-BE49-F238E27FC236}">
                <a16:creationId xmlns:a16="http://schemas.microsoft.com/office/drawing/2014/main" id="{587C7363-4724-C955-F728-7F5ED1F93C8F}"/>
              </a:ext>
            </a:extLst>
          </p:cNvPr>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9</a:t>
            </a:fld>
            <a:endParaRPr lang="en-GB" noProof="0"/>
          </a:p>
        </p:txBody>
      </p:sp>
      <p:pic>
        <p:nvPicPr>
          <p:cNvPr id="7" name="Content Placeholder 6" descr="A screenshot of a phone&#10;&#10;AI-generated content may be incorrect.">
            <a:extLst>
              <a:ext uri="{FF2B5EF4-FFF2-40B4-BE49-F238E27FC236}">
                <a16:creationId xmlns:a16="http://schemas.microsoft.com/office/drawing/2014/main" id="{910FD7B9-B5D0-C51F-F5D2-49A60994F6BB}"/>
              </a:ext>
            </a:extLst>
          </p:cNvPr>
          <p:cNvPicPr>
            <a:picLocks noGrp="1" noChangeAspect="1"/>
          </p:cNvPicPr>
          <p:nvPr>
            <p:ph idx="15"/>
          </p:nvPr>
        </p:nvPicPr>
        <p:blipFill>
          <a:blip r:embed="rId3"/>
          <a:srcRect t="4237"/>
          <a:stretch/>
        </p:blipFill>
        <p:spPr>
          <a:xfrm>
            <a:off x="1286578" y="938212"/>
            <a:ext cx="2022671" cy="3267075"/>
          </a:xfrm>
        </p:spPr>
      </p:pic>
      <p:sp>
        <p:nvSpPr>
          <p:cNvPr id="5" name="Title 4">
            <a:extLst>
              <a:ext uri="{FF2B5EF4-FFF2-40B4-BE49-F238E27FC236}">
                <a16:creationId xmlns:a16="http://schemas.microsoft.com/office/drawing/2014/main" id="{0AC64249-B910-E2A6-12C6-0164162D2777}"/>
              </a:ext>
            </a:extLst>
          </p:cNvPr>
          <p:cNvSpPr>
            <a:spLocks noGrp="1"/>
          </p:cNvSpPr>
          <p:nvPr>
            <p:ph type="title"/>
          </p:nvPr>
        </p:nvSpPr>
        <p:spPr/>
        <p:txBody>
          <a:bodyPr/>
          <a:lstStyle/>
          <a:p>
            <a:r>
              <a:rPr lang="fr-FR" b="1" dirty="0" err="1"/>
              <a:t>MyCGCSA</a:t>
            </a:r>
            <a:r>
              <a:rPr lang="fr-FR" b="1" dirty="0"/>
              <a:t> App </a:t>
            </a:r>
            <a:r>
              <a:rPr lang="fr-FR" b="1" dirty="0" err="1"/>
              <a:t>Linked</a:t>
            </a:r>
            <a:r>
              <a:rPr lang="fr-FR" b="1" dirty="0"/>
              <a:t> to </a:t>
            </a:r>
            <a:r>
              <a:rPr lang="fr-FR" b="1" dirty="0" err="1"/>
              <a:t>Verified</a:t>
            </a:r>
            <a:r>
              <a:rPr lang="fr-FR" b="1" dirty="0"/>
              <a:t> By GS1 </a:t>
            </a:r>
          </a:p>
        </p:txBody>
      </p:sp>
      <p:pic>
        <p:nvPicPr>
          <p:cNvPr id="9" name="Picture 8" descr="A screenshot of a phone&#10;&#10;AI-generated content may be incorrect.">
            <a:extLst>
              <a:ext uri="{FF2B5EF4-FFF2-40B4-BE49-F238E27FC236}">
                <a16:creationId xmlns:a16="http://schemas.microsoft.com/office/drawing/2014/main" id="{ACEFD7A1-E194-7450-6E60-5E95DA6D02C1}"/>
              </a:ext>
            </a:extLst>
          </p:cNvPr>
          <p:cNvPicPr>
            <a:picLocks noChangeAspect="1"/>
          </p:cNvPicPr>
          <p:nvPr/>
        </p:nvPicPr>
        <p:blipFill>
          <a:blip r:embed="rId4"/>
          <a:srcRect l="399" t="4167" r="-399" b="2361"/>
          <a:stretch/>
        </p:blipFill>
        <p:spPr>
          <a:xfrm>
            <a:off x="4569450" y="938212"/>
            <a:ext cx="2151109" cy="3368263"/>
          </a:xfrm>
          <a:prstGeom prst="rect">
            <a:avLst/>
          </a:prstGeom>
        </p:spPr>
      </p:pic>
    </p:spTree>
    <p:extLst>
      <p:ext uri="{BB962C8B-B14F-4D97-AF65-F5344CB8AC3E}">
        <p14:creationId xmlns:p14="http://schemas.microsoft.com/office/powerpoint/2010/main" val="1225506665"/>
      </p:ext>
    </p:extLst>
  </p:cSld>
  <p:clrMapOvr>
    <a:masterClrMapping/>
  </p:clrMapOvr>
</p:sld>
</file>

<file path=ppt/theme/theme1.xml><?xml version="1.0" encoding="utf-8"?>
<a:theme xmlns:a="http://schemas.openxmlformats.org/drawingml/2006/main" name="Title">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26334"/>
        </a:solidFill>
        <a:ln w="25400" cap="flat" cmpd="sng" algn="ctr">
          <a:no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a:ln>
              <a:noFill/>
            </a:ln>
            <a:solidFill>
              <a:sysClr val="window" lastClr="FFFFFF"/>
            </a:solidFill>
            <a:effectLst/>
            <a:uLnTx/>
            <a:uFillTx/>
            <a:latin typeface="Verdana"/>
            <a:ea typeface="+mn-ea"/>
            <a:cs typeface="+mn-cs"/>
          </a:defRPr>
        </a:defPPr>
      </a:lstStyle>
    </a:spDef>
    <a:lnDef>
      <a:spPr>
        <a:ln w="12700">
          <a:tailEnd type="none"/>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extLst>
    <a:ext uri="{05A4C25C-085E-4340-85A3-A5531E510DB2}">
      <thm15:themeFamily xmlns:thm15="http://schemas.microsoft.com/office/thememl/2012/main" name="GS1_Template_Corporate_16-9_2024" id="{526C23DF-498C-5A43-A99B-158EA726E894}" vid="{909C8602-2AC9-014A-A959-9AF6ECCF2CDF}"/>
    </a:ext>
  </a:extLst>
</a:theme>
</file>

<file path=ppt/theme/theme2.xml><?xml version="1.0" encoding="utf-8"?>
<a:theme xmlns:a="http://schemas.openxmlformats.org/drawingml/2006/main" name="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extLst>
    <a:ext uri="{05A4C25C-085E-4340-85A3-A5531E510DB2}">
      <thm15:themeFamily xmlns:thm15="http://schemas.microsoft.com/office/thememl/2012/main" name="GS1_Template_Corporate_16-9_2024" id="{526C23DF-498C-5A43-A99B-158EA726E894}" vid="{C9C921B6-76FE-DC4D-825F-B9CB29B0774F}"/>
    </a:ext>
  </a:extLst>
</a:theme>
</file>

<file path=ppt/theme/theme3.xml><?xml version="1.0" encoding="utf-8"?>
<a:theme xmlns:a="http://schemas.openxmlformats.org/drawingml/2006/main" name="Divider">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26334"/>
        </a:solidFill>
        <a:ln w="25400" cap="flat" cmpd="sng" algn="ctr">
          <a:no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a:ln>
              <a:noFill/>
            </a:ln>
            <a:solidFill>
              <a:sysClr val="window" lastClr="FFFFFF"/>
            </a:solidFill>
            <a:effectLst/>
            <a:uLnTx/>
            <a:uFillTx/>
            <a:latin typeface="Verdana"/>
            <a:ea typeface="+mn-ea"/>
            <a:cs typeface="+mn-cs"/>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extLst>
    <a:ext uri="{05A4C25C-085E-4340-85A3-A5531E510DB2}">
      <thm15:themeFamily xmlns:thm15="http://schemas.microsoft.com/office/thememl/2012/main" name="GS1_Template_Corporate_16-9_2024" id="{526C23DF-498C-5A43-A99B-158EA726E894}" vid="{16021565-DBF2-544D-B165-D3FF66A74B9E}"/>
    </a:ext>
  </a:extLst>
</a:theme>
</file>

<file path=ppt/theme/theme4.xml><?xml version="1.0" encoding="utf-8"?>
<a:theme xmlns:a="http://schemas.openxmlformats.org/drawingml/2006/main" name="1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A30B26211A7AB46AF0A0D65B7CAFF5F" ma:contentTypeVersion="12" ma:contentTypeDescription="Create a new document." ma:contentTypeScope="" ma:versionID="f064517b040d9128c62779e3e122cc4a">
  <xsd:schema xmlns:xsd="http://www.w3.org/2001/XMLSchema" xmlns:xs="http://www.w3.org/2001/XMLSchema" xmlns:p="http://schemas.microsoft.com/office/2006/metadata/properties" xmlns:ns2="4d84b175-f868-4d6f-becb-417e302422ee" xmlns:ns3="08aa7bca-3866-49a7-9b0b-ab88a6791262" targetNamespace="http://schemas.microsoft.com/office/2006/metadata/properties" ma:root="true" ma:fieldsID="29c6a5847cbf063bf7ece1ac292181e2" ns2:_="" ns3:_="">
    <xsd:import namespace="4d84b175-f868-4d6f-becb-417e302422ee"/>
    <xsd:import namespace="08aa7bca-3866-49a7-9b0b-ab88a679126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84b175-f868-4d6f-becb-417e302422e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8aa7bca-3866-49a7-9b0b-ab88a679126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F9FBB84-073C-4B8F-91C5-81FD853CC7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84b175-f868-4d6f-becb-417e302422ee"/>
    <ds:schemaRef ds:uri="08aa7bca-3866-49a7-9b0b-ab88a67912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9DB116A-52D6-4330-A18E-D40A489D95FB}">
  <ds:schemaRefs>
    <ds:schemaRef ds:uri="http://schemas.microsoft.com/office/2006/metadata/properties"/>
    <ds:schemaRef ds:uri="http://www.w3.org/XML/1998/namespace"/>
    <ds:schemaRef ds:uri="http://purl.org/dc/dcmitype/"/>
    <ds:schemaRef ds:uri="http://purl.org/dc/elements/1.1/"/>
    <ds:schemaRef ds:uri="http://purl.org/dc/terms/"/>
    <ds:schemaRef ds:uri="08aa7bca-3866-49a7-9b0b-ab88a6791262"/>
    <ds:schemaRef ds:uri="http://schemas.microsoft.com/office/2006/documentManagement/types"/>
    <ds:schemaRef ds:uri="http://schemas.microsoft.com/office/infopath/2007/PartnerControls"/>
    <ds:schemaRef ds:uri="http://schemas.openxmlformats.org/package/2006/metadata/core-properties"/>
    <ds:schemaRef ds:uri="4d84b175-f868-4d6f-becb-417e302422ee"/>
  </ds:schemaRefs>
</ds:datastoreItem>
</file>

<file path=customXml/itemProps3.xml><?xml version="1.0" encoding="utf-8"?>
<ds:datastoreItem xmlns:ds="http://schemas.openxmlformats.org/officeDocument/2006/customXml" ds:itemID="{F58DE597-8868-4D49-AEBC-FDFFB05912A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Title</Template>
  <TotalTime>2439</TotalTime>
  <Words>966</Words>
  <Application>Microsoft Office PowerPoint</Application>
  <PresentationFormat>On-screen Show (16:9)</PresentationFormat>
  <Paragraphs>115</Paragraphs>
  <Slides>19</Slides>
  <Notes>18</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19</vt:i4>
      </vt:variant>
    </vt:vector>
  </HeadingPairs>
  <TitlesOfParts>
    <vt:vector size="28" baseType="lpstr">
      <vt:lpstr>Aptos</vt:lpstr>
      <vt:lpstr>Arial</vt:lpstr>
      <vt:lpstr>Calibri</vt:lpstr>
      <vt:lpstr>Lucida Grande</vt:lpstr>
      <vt:lpstr>Verdana</vt:lpstr>
      <vt:lpstr>Title</vt:lpstr>
      <vt:lpstr>Content</vt:lpstr>
      <vt:lpstr>Divider</vt:lpstr>
      <vt:lpstr>1_Content</vt:lpstr>
      <vt:lpstr>The Use of Global Standards Solutions in the Fight against Illicit and Counterfeit Products</vt:lpstr>
      <vt:lpstr>PowerPoint Presentation</vt:lpstr>
      <vt:lpstr>Photo right side</vt:lpstr>
      <vt:lpstr>GS1 Standards Collaboration</vt:lpstr>
      <vt:lpstr>European Union Intellectual Property Office</vt:lpstr>
      <vt:lpstr>PowerPoint Presentation</vt:lpstr>
      <vt:lpstr>Verified By GS1 Registries</vt:lpstr>
      <vt:lpstr>Download App</vt:lpstr>
      <vt:lpstr>MyCGCSA App Linked to Verified By GS1 </vt:lpstr>
      <vt:lpstr>Verified By GS1 in Action</vt:lpstr>
      <vt:lpstr>CHECKA DAAI DING, REAK MAKOYA</vt:lpstr>
      <vt:lpstr>What happening Locally !</vt:lpstr>
      <vt:lpstr>MyCGCSA App Stats</vt:lpstr>
      <vt:lpstr>Scannable Data Insights</vt:lpstr>
      <vt:lpstr>Scannable Data Insights</vt:lpstr>
      <vt:lpstr>What are we prepared to do</vt:lpstr>
      <vt:lpstr>Take A Lot – using Verified By GS1 Registry</vt:lpstr>
      <vt:lpstr>Q&amp;A</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Michele Francis Padayachee</dc:creator>
  <cp:keywords/>
  <dc:description/>
  <cp:lastModifiedBy>Bridgette Canham</cp:lastModifiedBy>
  <cp:revision>46</cp:revision>
  <cp:lastPrinted>2025-05-14T06:04:04Z</cp:lastPrinted>
  <dcterms:created xsi:type="dcterms:W3CDTF">2024-10-01T15:06:52Z</dcterms:created>
  <dcterms:modified xsi:type="dcterms:W3CDTF">2025-05-14T10:00:02Z</dcterms:modified>
  <cp:category>Corporate Template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lpwstr>14</vt:lpwstr>
  </property>
  <property fmtid="{D5CDD505-2E9C-101B-9397-08002B2CF9AE}" pid="3" name="Date completed">
    <vt:lpwstr>01/14/25</vt:lpwstr>
  </property>
  <property fmtid="{D5CDD505-2E9C-101B-9397-08002B2CF9AE}" pid="4" name="MediaServiceImageTags">
    <vt:lpwstr/>
  </property>
  <property fmtid="{D5CDD505-2E9C-101B-9397-08002B2CF9AE}" pid="5" name="ContentTypeId">
    <vt:lpwstr>0x010100DA30B26211A7AB46AF0A0D65B7CAFF5F</vt:lpwstr>
  </property>
</Properties>
</file>